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handoutMasterIdLst>
    <p:handoutMasterId r:id="rId24"/>
  </p:handoutMasterIdLst>
  <p:sldIdLst>
    <p:sldId id="312" r:id="rId5"/>
    <p:sldId id="316" r:id="rId6"/>
    <p:sldId id="330" r:id="rId7"/>
    <p:sldId id="337" r:id="rId8"/>
    <p:sldId id="338" r:id="rId9"/>
    <p:sldId id="339" r:id="rId10"/>
    <p:sldId id="320" r:id="rId11"/>
    <p:sldId id="341" r:id="rId12"/>
    <p:sldId id="342" r:id="rId13"/>
    <p:sldId id="343" r:id="rId14"/>
    <p:sldId id="344" r:id="rId15"/>
    <p:sldId id="332" r:id="rId16"/>
    <p:sldId id="333" r:id="rId17"/>
    <p:sldId id="345" r:id="rId18"/>
    <p:sldId id="349" r:id="rId19"/>
    <p:sldId id="336" r:id="rId20"/>
    <p:sldId id="346" r:id="rId21"/>
    <p:sldId id="34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5EF"/>
    <a:srgbClr val="D2EADB"/>
    <a:srgbClr val="DC4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A5E84-2FCE-4A4F-A755-544C4FAECC67}" v="104" dt="2024-04-09T17:34:41.314"/>
    <p1510:client id="{7BD851AA-AA92-B7DA-C369-4BCEC2DEAEE7}" v="36" dt="2024-04-08T18:09:21.265"/>
    <p1510:client id="{ED5DB226-6A73-C991-7C15-78A9CFA74F3F}" v="689" dt="2024-04-09T16:38:25.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tin Dhawan" userId="S::jatin_dhawan_ampba2024s@isb.edu::59b7e623-0bce-476b-b109-18db75feff8c" providerId="AD" clId="Web-{1B722F0F-5FCB-F8B0-3C31-83B9DECC5FE8}"/>
    <pc:docChg chg="addSld delSld modSld">
      <pc:chgData name="Jatin Dhawan" userId="S::jatin_dhawan_ampba2024s@isb.edu::59b7e623-0bce-476b-b109-18db75feff8c" providerId="AD" clId="Web-{1B722F0F-5FCB-F8B0-3C31-83B9DECC5FE8}" dt="2024-03-31T13:23:28.711" v="739" actId="20577"/>
      <pc:docMkLst>
        <pc:docMk/>
      </pc:docMkLst>
      <pc:sldChg chg="modSp">
        <pc:chgData name="Jatin Dhawan" userId="S::jatin_dhawan_ampba2024s@isb.edu::59b7e623-0bce-476b-b109-18db75feff8c" providerId="AD" clId="Web-{1B722F0F-5FCB-F8B0-3C31-83B9DECC5FE8}" dt="2024-03-31T11:59:12.512" v="285"/>
        <pc:sldMkLst>
          <pc:docMk/>
          <pc:sldMk cId="888131371" sldId="312"/>
        </pc:sldMkLst>
        <pc:picChg chg="mod">
          <ac:chgData name="Jatin Dhawan" userId="S::jatin_dhawan_ampba2024s@isb.edu::59b7e623-0bce-476b-b109-18db75feff8c" providerId="AD" clId="Web-{1B722F0F-5FCB-F8B0-3C31-83B9DECC5FE8}" dt="2024-03-31T11:59:12.512" v="285"/>
          <ac:picMkLst>
            <pc:docMk/>
            <pc:sldMk cId="888131371" sldId="312"/>
            <ac:picMk id="8" creationId="{4EE6E687-5325-42C2-817F-ED9AE11FE2A0}"/>
          </ac:picMkLst>
        </pc:picChg>
      </pc:sldChg>
      <pc:sldChg chg="modSp mod modClrScheme chgLayout">
        <pc:chgData name="Jatin Dhawan" userId="S::jatin_dhawan_ampba2024s@isb.edu::59b7e623-0bce-476b-b109-18db75feff8c" providerId="AD" clId="Web-{1B722F0F-5FCB-F8B0-3C31-83B9DECC5FE8}" dt="2024-03-31T11:53:43.613" v="252"/>
        <pc:sldMkLst>
          <pc:docMk/>
          <pc:sldMk cId="270808741" sldId="330"/>
        </pc:sldMkLst>
        <pc:spChg chg="mod ord">
          <ac:chgData name="Jatin Dhawan" userId="S::jatin_dhawan_ampba2024s@isb.edu::59b7e623-0bce-476b-b109-18db75feff8c" providerId="AD" clId="Web-{1B722F0F-5FCB-F8B0-3C31-83B9DECC5FE8}" dt="2024-03-31T11:53:43.613" v="252"/>
          <ac:spMkLst>
            <pc:docMk/>
            <pc:sldMk cId="270808741" sldId="330"/>
            <ac:spMk id="9" creationId="{8B17EDBE-4FB7-472F-B26B-EB9ECD77B7A8}"/>
          </ac:spMkLst>
        </pc:spChg>
        <pc:spChg chg="mod ord">
          <ac:chgData name="Jatin Dhawan" userId="S::jatin_dhawan_ampba2024s@isb.edu::59b7e623-0bce-476b-b109-18db75feff8c" providerId="AD" clId="Web-{1B722F0F-5FCB-F8B0-3C31-83B9DECC5FE8}" dt="2024-03-31T11:53:43.613" v="252"/>
          <ac:spMkLst>
            <pc:docMk/>
            <pc:sldMk cId="270808741" sldId="330"/>
            <ac:spMk id="10" creationId="{BE75E95A-A6B3-43C7-A552-1EAFCCA0A1EA}"/>
          </ac:spMkLst>
        </pc:spChg>
        <pc:spChg chg="mod ord">
          <ac:chgData name="Jatin Dhawan" userId="S::jatin_dhawan_ampba2024s@isb.edu::59b7e623-0bce-476b-b109-18db75feff8c" providerId="AD" clId="Web-{1B722F0F-5FCB-F8B0-3C31-83B9DECC5FE8}" dt="2024-03-31T11:53:43.613" v="252"/>
          <ac:spMkLst>
            <pc:docMk/>
            <pc:sldMk cId="270808741" sldId="330"/>
            <ac:spMk id="20" creationId="{C427CAEE-862D-4FE1-99F2-70274992024D}"/>
          </ac:spMkLst>
        </pc:spChg>
        <pc:picChg chg="mod ord">
          <ac:chgData name="Jatin Dhawan" userId="S::jatin_dhawan_ampba2024s@isb.edu::59b7e623-0bce-476b-b109-18db75feff8c" providerId="AD" clId="Web-{1B722F0F-5FCB-F8B0-3C31-83B9DECC5FE8}" dt="2024-03-31T11:53:43.613" v="252"/>
          <ac:picMkLst>
            <pc:docMk/>
            <pc:sldMk cId="270808741" sldId="330"/>
            <ac:picMk id="11" creationId="{D4A20C46-A075-4415-A172-F3722C0ADE8D}"/>
          </ac:picMkLst>
        </pc:picChg>
      </pc:sldChg>
      <pc:sldChg chg="addSp delSp modSp new del mod setBg modClrScheme chgLayout">
        <pc:chgData name="Jatin Dhawan" userId="S::jatin_dhawan_ampba2024s@isb.edu::59b7e623-0bce-476b-b109-18db75feff8c" providerId="AD" clId="Web-{1B722F0F-5FCB-F8B0-3C31-83B9DECC5FE8}" dt="2024-03-31T11:54:01.629" v="253"/>
        <pc:sldMkLst>
          <pc:docMk/>
          <pc:sldMk cId="612547883" sldId="337"/>
        </pc:sldMkLst>
        <pc:spChg chg="mod ord">
          <ac:chgData name="Jatin Dhawan" userId="S::jatin_dhawan_ampba2024s@isb.edu::59b7e623-0bce-476b-b109-18db75feff8c" providerId="AD" clId="Web-{1B722F0F-5FCB-F8B0-3C31-83B9DECC5FE8}" dt="2024-03-31T11:36:48.164" v="242" actId="14100"/>
          <ac:spMkLst>
            <pc:docMk/>
            <pc:sldMk cId="612547883" sldId="337"/>
            <ac:spMk id="2" creationId="{312DD76D-3775-2FA4-6B59-A0B98042E13D}"/>
          </ac:spMkLst>
        </pc:spChg>
        <pc:spChg chg="del mod ord">
          <ac:chgData name="Jatin Dhawan" userId="S::jatin_dhawan_ampba2024s@isb.edu::59b7e623-0bce-476b-b109-18db75feff8c" providerId="AD" clId="Web-{1B722F0F-5FCB-F8B0-3C31-83B9DECC5FE8}" dt="2024-03-31T11:53:11.549" v="246"/>
          <ac:spMkLst>
            <pc:docMk/>
            <pc:sldMk cId="612547883" sldId="337"/>
            <ac:spMk id="3" creationId="{279D4946-225B-F274-30DE-022B4FD7E9BA}"/>
          </ac:spMkLst>
        </pc:spChg>
        <pc:spChg chg="del mod ord">
          <ac:chgData name="Jatin Dhawan" userId="S::jatin_dhawan_ampba2024s@isb.edu::59b7e623-0bce-476b-b109-18db75feff8c" providerId="AD" clId="Web-{1B722F0F-5FCB-F8B0-3C31-83B9DECC5FE8}" dt="2024-03-31T11:32:21.298" v="231"/>
          <ac:spMkLst>
            <pc:docMk/>
            <pc:sldMk cId="612547883" sldId="337"/>
            <ac:spMk id="4" creationId="{3FFAF474-1140-A724-0A69-BBD990B6097D}"/>
          </ac:spMkLst>
        </pc:spChg>
        <pc:spChg chg="del">
          <ac:chgData name="Jatin Dhawan" userId="S::jatin_dhawan_ampba2024s@isb.edu::59b7e623-0bce-476b-b109-18db75feff8c" providerId="AD" clId="Web-{1B722F0F-5FCB-F8B0-3C31-83B9DECC5FE8}" dt="2024-03-31T11:30:20.826" v="230"/>
          <ac:spMkLst>
            <pc:docMk/>
            <pc:sldMk cId="612547883" sldId="337"/>
            <ac:spMk id="5" creationId="{93109657-921C-A5F2-2172-F3F38EEF4879}"/>
          </ac:spMkLst>
        </pc:spChg>
        <pc:spChg chg="mod ord">
          <ac:chgData name="Jatin Dhawan" userId="S::jatin_dhawan_ampba2024s@isb.edu::59b7e623-0bce-476b-b109-18db75feff8c" providerId="AD" clId="Web-{1B722F0F-5FCB-F8B0-3C31-83B9DECC5FE8}" dt="2024-03-31T11:32:21.298" v="231"/>
          <ac:spMkLst>
            <pc:docMk/>
            <pc:sldMk cId="612547883" sldId="337"/>
            <ac:spMk id="6" creationId="{DA3BDA79-65A6-B60E-8027-95537B68BF0E}"/>
          </ac:spMkLst>
        </pc:spChg>
        <pc:spChg chg="mod ord">
          <ac:chgData name="Jatin Dhawan" userId="S::jatin_dhawan_ampba2024s@isb.edu::59b7e623-0bce-476b-b109-18db75feff8c" providerId="AD" clId="Web-{1B722F0F-5FCB-F8B0-3C31-83B9DECC5FE8}" dt="2024-03-31T11:32:21.298" v="231"/>
          <ac:spMkLst>
            <pc:docMk/>
            <pc:sldMk cId="612547883" sldId="337"/>
            <ac:spMk id="7" creationId="{C7E077A9-408B-47D3-568A-0F8D88C76CEC}"/>
          </ac:spMkLst>
        </pc:spChg>
        <pc:spChg chg="mod ord">
          <ac:chgData name="Jatin Dhawan" userId="S::jatin_dhawan_ampba2024s@isb.edu::59b7e623-0bce-476b-b109-18db75feff8c" providerId="AD" clId="Web-{1B722F0F-5FCB-F8B0-3C31-83B9DECC5FE8}" dt="2024-03-31T11:32:21.298" v="231"/>
          <ac:spMkLst>
            <pc:docMk/>
            <pc:sldMk cId="612547883" sldId="337"/>
            <ac:spMk id="8" creationId="{E4A1074D-04D4-075F-3D35-F9B47FF30955}"/>
          </ac:spMkLst>
        </pc:spChg>
        <pc:spChg chg="add">
          <ac:chgData name="Jatin Dhawan" userId="S::jatin_dhawan_ampba2024s@isb.edu::59b7e623-0bce-476b-b109-18db75feff8c" providerId="AD" clId="Web-{1B722F0F-5FCB-F8B0-3C31-83B9DECC5FE8}" dt="2024-03-31T11:32:21.298" v="231"/>
          <ac:spMkLst>
            <pc:docMk/>
            <pc:sldMk cId="612547883" sldId="337"/>
            <ac:spMk id="21" creationId="{104332FF-8349-42A5-B5C8-5EE3825CE252}"/>
          </ac:spMkLst>
        </pc:spChg>
        <pc:spChg chg="add del">
          <ac:chgData name="Jatin Dhawan" userId="S::jatin_dhawan_ampba2024s@isb.edu::59b7e623-0bce-476b-b109-18db75feff8c" providerId="AD" clId="Web-{1B722F0F-5FCB-F8B0-3C31-83B9DECC5FE8}" dt="2024-03-31T11:53:15.784" v="249"/>
          <ac:spMkLst>
            <pc:docMk/>
            <pc:sldMk cId="612547883" sldId="337"/>
            <ac:spMk id="23" creationId="{5A0118C5-4F8D-4CF4-BADD-53FEACC6C42A}"/>
          </ac:spMkLst>
        </pc:spChg>
        <pc:grpChg chg="add del">
          <ac:chgData name="Jatin Dhawan" userId="S::jatin_dhawan_ampba2024s@isb.edu::59b7e623-0bce-476b-b109-18db75feff8c" providerId="AD" clId="Web-{1B722F0F-5FCB-F8B0-3C31-83B9DECC5FE8}" dt="2024-03-31T11:53:15.784" v="250"/>
          <ac:grpSpMkLst>
            <pc:docMk/>
            <pc:sldMk cId="612547883" sldId="337"/>
            <ac:grpSpMk id="14" creationId="{8997F1B7-1EE7-4EA5-A5A4-866F9A810C9F}"/>
          </ac:grpSpMkLst>
        </pc:grpChg>
        <pc:grpChg chg="add">
          <ac:chgData name="Jatin Dhawan" userId="S::jatin_dhawan_ampba2024s@isb.edu::59b7e623-0bce-476b-b109-18db75feff8c" providerId="AD" clId="Web-{1B722F0F-5FCB-F8B0-3C31-83B9DECC5FE8}" dt="2024-03-31T11:32:21.298" v="231"/>
          <ac:grpSpMkLst>
            <pc:docMk/>
            <pc:sldMk cId="612547883" sldId="337"/>
            <ac:grpSpMk id="25" creationId="{268C940D-4516-4630-B49F-65C1A82FEA0C}"/>
          </ac:grpSpMkLst>
        </pc:grpChg>
        <pc:grpChg chg="add">
          <ac:chgData name="Jatin Dhawan" userId="S::jatin_dhawan_ampba2024s@isb.edu::59b7e623-0bce-476b-b109-18db75feff8c" providerId="AD" clId="Web-{1B722F0F-5FCB-F8B0-3C31-83B9DECC5FE8}" dt="2024-03-31T11:32:21.298" v="231"/>
          <ac:grpSpMkLst>
            <pc:docMk/>
            <pc:sldMk cId="612547883" sldId="337"/>
            <ac:grpSpMk id="29" creationId="{C93F2521-5FCA-4EE4-ADB9-C71AB81B8875}"/>
          </ac:grpSpMkLst>
        </pc:grpChg>
        <pc:grpChg chg="add del">
          <ac:chgData name="Jatin Dhawan" userId="S::jatin_dhawan_ampba2024s@isb.edu::59b7e623-0bce-476b-b109-18db75feff8c" providerId="AD" clId="Web-{1B722F0F-5FCB-F8B0-3C31-83B9DECC5FE8}" dt="2024-03-31T11:53:15.784" v="247"/>
          <ac:grpSpMkLst>
            <pc:docMk/>
            <pc:sldMk cId="612547883" sldId="337"/>
            <ac:grpSpMk id="37" creationId="{2B7E220D-70BE-46E1-87EA-9239C10828D4}"/>
          </ac:grpSpMkLst>
        </pc:grpChg>
        <pc:picChg chg="add del mod">
          <ac:chgData name="Jatin Dhawan" userId="S::jatin_dhawan_ampba2024s@isb.edu::59b7e623-0bce-476b-b109-18db75feff8c" providerId="AD" clId="Web-{1B722F0F-5FCB-F8B0-3C31-83B9DECC5FE8}" dt="2024-03-31T11:53:15.784" v="248"/>
          <ac:picMkLst>
            <pc:docMk/>
            <pc:sldMk cId="612547883" sldId="337"/>
            <ac:picMk id="10" creationId="{EAF72343-BA44-8A64-E5E2-DBD99B3120BF}"/>
          </ac:picMkLst>
        </pc:picChg>
      </pc:sldChg>
      <pc:sldChg chg="addSp delSp modSp new">
        <pc:chgData name="Jatin Dhawan" userId="S::jatin_dhawan_ampba2024s@isb.edu::59b7e623-0bce-476b-b109-18db75feff8c" providerId="AD" clId="Web-{1B722F0F-5FCB-F8B0-3C31-83B9DECC5FE8}" dt="2024-03-31T13:23:28.711" v="739" actId="20577"/>
        <pc:sldMkLst>
          <pc:docMk/>
          <pc:sldMk cId="853997364" sldId="337"/>
        </pc:sldMkLst>
        <pc:spChg chg="mod">
          <ac:chgData name="Jatin Dhawan" userId="S::jatin_dhawan_ampba2024s@isb.edu::59b7e623-0bce-476b-b109-18db75feff8c" providerId="AD" clId="Web-{1B722F0F-5FCB-F8B0-3C31-83B9DECC5FE8}" dt="2024-03-31T11:54:54.224" v="273" actId="20577"/>
          <ac:spMkLst>
            <pc:docMk/>
            <pc:sldMk cId="853997364" sldId="337"/>
            <ac:spMk id="2" creationId="{AC692AAE-3DAE-1C2F-2271-FD76F94D68F4}"/>
          </ac:spMkLst>
        </pc:spChg>
        <pc:spChg chg="add mod">
          <ac:chgData name="Jatin Dhawan" userId="S::jatin_dhawan_ampba2024s@isb.edu::59b7e623-0bce-476b-b109-18db75feff8c" providerId="AD" clId="Web-{1B722F0F-5FCB-F8B0-3C31-83B9DECC5FE8}" dt="2024-03-31T12:51:26.525" v="496" actId="1076"/>
          <ac:spMkLst>
            <pc:docMk/>
            <pc:sldMk cId="853997364" sldId="337"/>
            <ac:spMk id="9" creationId="{8C29D509-3854-1A08-4DF6-BCF54026090A}"/>
          </ac:spMkLst>
        </pc:spChg>
        <pc:spChg chg="add mod">
          <ac:chgData name="Jatin Dhawan" userId="S::jatin_dhawan_ampba2024s@isb.edu::59b7e623-0bce-476b-b109-18db75feff8c" providerId="AD" clId="Web-{1B722F0F-5FCB-F8B0-3C31-83B9DECC5FE8}" dt="2024-03-31T12:51:03.103" v="493" actId="1076"/>
          <ac:spMkLst>
            <pc:docMk/>
            <pc:sldMk cId="853997364" sldId="337"/>
            <ac:spMk id="10" creationId="{49372297-1964-F913-2499-ACC6FA891E58}"/>
          </ac:spMkLst>
        </pc:spChg>
        <pc:spChg chg="add mod">
          <ac:chgData name="Jatin Dhawan" userId="S::jatin_dhawan_ampba2024s@isb.edu::59b7e623-0bce-476b-b109-18db75feff8c" providerId="AD" clId="Web-{1B722F0F-5FCB-F8B0-3C31-83B9DECC5FE8}" dt="2024-03-31T12:51:03.119" v="494" actId="1076"/>
          <ac:spMkLst>
            <pc:docMk/>
            <pc:sldMk cId="853997364" sldId="337"/>
            <ac:spMk id="11" creationId="{8F21D947-3BD8-3733-1226-E4FCBB79E643}"/>
          </ac:spMkLst>
        </pc:spChg>
        <pc:spChg chg="add del mod">
          <ac:chgData name="Jatin Dhawan" userId="S::jatin_dhawan_ampba2024s@isb.edu::59b7e623-0bce-476b-b109-18db75feff8c" providerId="AD" clId="Web-{1B722F0F-5FCB-F8B0-3C31-83B9DECC5FE8}" dt="2024-03-31T12:07:27.494" v="333"/>
          <ac:spMkLst>
            <pc:docMk/>
            <pc:sldMk cId="853997364" sldId="337"/>
            <ac:spMk id="12" creationId="{20DA454C-9F36-F8B2-19BE-6D9EA24295A6}"/>
          </ac:spMkLst>
        </pc:spChg>
        <pc:spChg chg="add mod">
          <ac:chgData name="Jatin Dhawan" userId="S::jatin_dhawan_ampba2024s@isb.edu::59b7e623-0bce-476b-b109-18db75feff8c" providerId="AD" clId="Web-{1B722F0F-5FCB-F8B0-3C31-83B9DECC5FE8}" dt="2024-03-31T13:23:28.711" v="739" actId="20577"/>
          <ac:spMkLst>
            <pc:docMk/>
            <pc:sldMk cId="853997364" sldId="337"/>
            <ac:spMk id="12" creationId="{4F9D3B1D-4C0C-0DA9-FE5F-F42A324AD5FD}"/>
          </ac:spMkLst>
        </pc:spChg>
        <pc:spChg chg="add mod">
          <ac:chgData name="Jatin Dhawan" userId="S::jatin_dhawan_ampba2024s@isb.edu::59b7e623-0bce-476b-b109-18db75feff8c" providerId="AD" clId="Web-{1B722F0F-5FCB-F8B0-3C31-83B9DECC5FE8}" dt="2024-03-31T13:23:04.492" v="722" actId="1076"/>
          <ac:spMkLst>
            <pc:docMk/>
            <pc:sldMk cId="853997364" sldId="337"/>
            <ac:spMk id="13" creationId="{03EBAF70-85E2-FB65-710E-AA0D27366A32}"/>
          </ac:spMkLst>
        </pc:spChg>
        <pc:spChg chg="add mod">
          <ac:chgData name="Jatin Dhawan" userId="S::jatin_dhawan_ampba2024s@isb.edu::59b7e623-0bce-476b-b109-18db75feff8c" providerId="AD" clId="Web-{1B722F0F-5FCB-F8B0-3C31-83B9DECC5FE8}" dt="2024-03-31T12:53:59.619" v="512" actId="14100"/>
          <ac:spMkLst>
            <pc:docMk/>
            <pc:sldMk cId="853997364" sldId="337"/>
            <ac:spMk id="14" creationId="{714EB419-0BF4-FF23-DB8A-87065A47422A}"/>
          </ac:spMkLst>
        </pc:spChg>
        <pc:picChg chg="add mod">
          <ac:chgData name="Jatin Dhawan" userId="S::jatin_dhawan_ampba2024s@isb.edu::59b7e623-0bce-476b-b109-18db75feff8c" providerId="AD" clId="Web-{1B722F0F-5FCB-F8B0-3C31-83B9DECC5FE8}" dt="2024-03-31T12:51:26.509" v="495" actId="1076"/>
          <ac:picMkLst>
            <pc:docMk/>
            <pc:sldMk cId="853997364" sldId="337"/>
            <ac:picMk id="6" creationId="{EA9D1BCD-E3F1-2637-29ED-5D2F1CBD5464}"/>
          </ac:picMkLst>
        </pc:picChg>
        <pc:picChg chg="add mod">
          <ac:chgData name="Jatin Dhawan" userId="S::jatin_dhawan_ampba2024s@isb.edu::59b7e623-0bce-476b-b109-18db75feff8c" providerId="AD" clId="Web-{1B722F0F-5FCB-F8B0-3C31-83B9DECC5FE8}" dt="2024-03-31T12:51:03.072" v="490" actId="1076"/>
          <ac:picMkLst>
            <pc:docMk/>
            <pc:sldMk cId="853997364" sldId="337"/>
            <ac:picMk id="7" creationId="{1704A241-92EF-21CC-8386-03B5577B6622}"/>
          </ac:picMkLst>
        </pc:picChg>
        <pc:picChg chg="add mod">
          <ac:chgData name="Jatin Dhawan" userId="S::jatin_dhawan_ampba2024s@isb.edu::59b7e623-0bce-476b-b109-18db75feff8c" providerId="AD" clId="Web-{1B722F0F-5FCB-F8B0-3C31-83B9DECC5FE8}" dt="2024-03-31T12:51:03.087" v="491" actId="1076"/>
          <ac:picMkLst>
            <pc:docMk/>
            <pc:sldMk cId="853997364" sldId="337"/>
            <ac:picMk id="8" creationId="{FAB1F9CD-A02D-7FF9-A9CC-A5E8059D01AB}"/>
          </ac:picMkLst>
        </pc:picChg>
      </pc:sldChg>
    </pc:docChg>
  </pc:docChgLst>
  <pc:docChgLst>
    <pc:chgData name="Jatin Dhawan" userId="S::jatin_dhawan_ampba2024s@isb.edu::59b7e623-0bce-476b-b109-18db75feff8c" providerId="AD" clId="Web-{3A49DA5F-8A41-3564-D2BB-04CD9695D215}"/>
    <pc:docChg chg="addSld delSld modSld">
      <pc:chgData name="Jatin Dhawan" userId="S::jatin_dhawan_ampba2024s@isb.edu::59b7e623-0bce-476b-b109-18db75feff8c" providerId="AD" clId="Web-{3A49DA5F-8A41-3564-D2BB-04CD9695D215}" dt="2024-04-08T16:34:40.555" v="2880"/>
      <pc:docMkLst>
        <pc:docMk/>
      </pc:docMkLst>
      <pc:sldChg chg="del">
        <pc:chgData name="Jatin Dhawan" userId="S::jatin_dhawan_ampba2024s@isb.edu::59b7e623-0bce-476b-b109-18db75feff8c" providerId="AD" clId="Web-{3A49DA5F-8A41-3564-D2BB-04CD9695D215}" dt="2024-04-07T14:40:24.032" v="1709"/>
        <pc:sldMkLst>
          <pc:docMk/>
          <pc:sldMk cId="1303195991" sldId="263"/>
        </pc:sldMkLst>
      </pc:sldChg>
      <pc:sldChg chg="del">
        <pc:chgData name="Jatin Dhawan" userId="S::jatin_dhawan_ampba2024s@isb.edu::59b7e623-0bce-476b-b109-18db75feff8c" providerId="AD" clId="Web-{3A49DA5F-8A41-3564-D2BB-04CD9695D215}" dt="2024-04-07T14:40:23.250" v="1708"/>
        <pc:sldMkLst>
          <pc:docMk/>
          <pc:sldMk cId="1668016775" sldId="305"/>
        </pc:sldMkLst>
      </pc:sldChg>
      <pc:sldChg chg="del">
        <pc:chgData name="Jatin Dhawan" userId="S::jatin_dhawan_ampba2024s@isb.edu::59b7e623-0bce-476b-b109-18db75feff8c" providerId="AD" clId="Web-{3A49DA5F-8A41-3564-D2BB-04CD9695D215}" dt="2024-04-07T14:40:21.594" v="1707"/>
        <pc:sldMkLst>
          <pc:docMk/>
          <pc:sldMk cId="539444180" sldId="310"/>
        </pc:sldMkLst>
      </pc:sldChg>
      <pc:sldChg chg="delSp modSp">
        <pc:chgData name="Jatin Dhawan" userId="S::jatin_dhawan_ampba2024s@isb.edu::59b7e623-0bce-476b-b109-18db75feff8c" providerId="AD" clId="Web-{3A49DA5F-8A41-3564-D2BB-04CD9695D215}" dt="2024-04-08T10:43:52.263" v="2300"/>
        <pc:sldMkLst>
          <pc:docMk/>
          <pc:sldMk cId="233941199" sldId="316"/>
        </pc:sldMkLst>
        <pc:spChg chg="mod">
          <ac:chgData name="Jatin Dhawan" userId="S::jatin_dhawan_ampba2024s@isb.edu::59b7e623-0bce-476b-b109-18db75feff8c" providerId="AD" clId="Web-{3A49DA5F-8A41-3564-D2BB-04CD9695D215}" dt="2024-04-06T10:28:41.953" v="4" actId="20577"/>
          <ac:spMkLst>
            <pc:docMk/>
            <pc:sldMk cId="233941199" sldId="316"/>
            <ac:spMk id="3" creationId="{8CDA3474-C14B-42A3-AF12-888807AB7218}"/>
          </ac:spMkLst>
        </pc:spChg>
        <pc:spChg chg="del">
          <ac:chgData name="Jatin Dhawan" userId="S::jatin_dhawan_ampba2024s@isb.edu::59b7e623-0bce-476b-b109-18db75feff8c" providerId="AD" clId="Web-{3A49DA5F-8A41-3564-D2BB-04CD9695D215}" dt="2024-04-08T10:43:52.263" v="2300"/>
          <ac:spMkLst>
            <pc:docMk/>
            <pc:sldMk cId="233941199" sldId="316"/>
            <ac:spMk id="5" creationId="{7F8C585A-B5B9-40F2-A604-181F9326DE6D}"/>
          </ac:spMkLst>
        </pc:spChg>
      </pc:sldChg>
      <pc:sldChg chg="delSp">
        <pc:chgData name="Jatin Dhawan" userId="S::jatin_dhawan_ampba2024s@isb.edu::59b7e623-0bce-476b-b109-18db75feff8c" providerId="AD" clId="Web-{3A49DA5F-8A41-3564-D2BB-04CD9695D215}" dt="2024-04-08T10:43:20.903" v="2295"/>
        <pc:sldMkLst>
          <pc:docMk/>
          <pc:sldMk cId="2144753802" sldId="320"/>
        </pc:sldMkLst>
        <pc:spChg chg="del">
          <ac:chgData name="Jatin Dhawan" userId="S::jatin_dhawan_ampba2024s@isb.edu::59b7e623-0bce-476b-b109-18db75feff8c" providerId="AD" clId="Web-{3A49DA5F-8A41-3564-D2BB-04CD9695D215}" dt="2024-04-08T10:43:20.903" v="2295"/>
          <ac:spMkLst>
            <pc:docMk/>
            <pc:sldMk cId="2144753802" sldId="320"/>
            <ac:spMk id="3" creationId="{C911102A-3894-4E98-993F-1814860041E3}"/>
          </ac:spMkLst>
        </pc:spChg>
      </pc:sldChg>
      <pc:sldChg chg="addSp delSp modSp">
        <pc:chgData name="Jatin Dhawan" userId="S::jatin_dhawan_ampba2024s@isb.edu::59b7e623-0bce-476b-b109-18db75feff8c" providerId="AD" clId="Web-{3A49DA5F-8A41-3564-D2BB-04CD9695D215}" dt="2024-04-08T10:42:51.731" v="2290"/>
        <pc:sldMkLst>
          <pc:docMk/>
          <pc:sldMk cId="3514631418" sldId="332"/>
        </pc:sldMkLst>
        <pc:spChg chg="add del mod">
          <ac:chgData name="Jatin Dhawan" userId="S::jatin_dhawan_ampba2024s@isb.edu::59b7e623-0bce-476b-b109-18db75feff8c" providerId="AD" clId="Web-{3A49DA5F-8A41-3564-D2BB-04CD9695D215}" dt="2024-04-07T14:45:58.495" v="1740"/>
          <ac:spMkLst>
            <pc:docMk/>
            <pc:sldMk cId="3514631418" sldId="332"/>
            <ac:spMk id="3" creationId="{A0C84849-A5D8-C3F9-5F88-E5CC8039EEC3}"/>
          </ac:spMkLst>
        </pc:spChg>
        <pc:spChg chg="del">
          <ac:chgData name="Jatin Dhawan" userId="S::jatin_dhawan_ampba2024s@isb.edu::59b7e623-0bce-476b-b109-18db75feff8c" providerId="AD" clId="Web-{3A49DA5F-8A41-3564-D2BB-04CD9695D215}" dt="2024-04-08T10:42:51.731" v="2290"/>
          <ac:spMkLst>
            <pc:docMk/>
            <pc:sldMk cId="3514631418" sldId="332"/>
            <ac:spMk id="4" creationId="{8CA6A79D-6FA3-4776-8DAB-38BD89064E59}"/>
          </ac:spMkLst>
        </pc:spChg>
        <pc:spChg chg="mod">
          <ac:chgData name="Jatin Dhawan" userId="S::jatin_dhawan_ampba2024s@isb.edu::59b7e623-0bce-476b-b109-18db75feff8c" providerId="AD" clId="Web-{3A49DA5F-8A41-3564-D2BB-04CD9695D215}" dt="2024-04-07T14:45:40.088" v="1732" actId="20577"/>
          <ac:spMkLst>
            <pc:docMk/>
            <pc:sldMk cId="3514631418" sldId="332"/>
            <ac:spMk id="6" creationId="{3FBA6305-913D-44BD-B3AA-6395AECC850C}"/>
          </ac:spMkLst>
        </pc:spChg>
        <pc:spChg chg="del">
          <ac:chgData name="Jatin Dhawan" userId="S::jatin_dhawan_ampba2024s@isb.edu::59b7e623-0bce-476b-b109-18db75feff8c" providerId="AD" clId="Web-{3A49DA5F-8A41-3564-D2BB-04CD9695D215}" dt="2024-04-07T14:45:43.369" v="1735"/>
          <ac:spMkLst>
            <pc:docMk/>
            <pc:sldMk cId="3514631418" sldId="332"/>
            <ac:spMk id="8" creationId="{4AF735B0-B62B-4999-B4B5-A783FC1BD446}"/>
          </ac:spMkLst>
        </pc:spChg>
        <pc:spChg chg="add del mod">
          <ac:chgData name="Jatin Dhawan" userId="S::jatin_dhawan_ampba2024s@isb.edu::59b7e623-0bce-476b-b109-18db75feff8c" providerId="AD" clId="Web-{3A49DA5F-8A41-3564-D2BB-04CD9695D215}" dt="2024-04-07T14:45:58.495" v="1739"/>
          <ac:spMkLst>
            <pc:docMk/>
            <pc:sldMk cId="3514631418" sldId="332"/>
            <ac:spMk id="9" creationId="{8767163B-49A4-EB0F-BC48-466E8D9558A8}"/>
          </ac:spMkLst>
        </pc:spChg>
        <pc:spChg chg="del">
          <ac:chgData name="Jatin Dhawan" userId="S::jatin_dhawan_ampba2024s@isb.edu::59b7e623-0bce-476b-b109-18db75feff8c" providerId="AD" clId="Web-{3A49DA5F-8A41-3564-D2BB-04CD9695D215}" dt="2024-04-07T14:45:43.197" v="1733"/>
          <ac:spMkLst>
            <pc:docMk/>
            <pc:sldMk cId="3514631418" sldId="332"/>
            <ac:spMk id="10" creationId="{F518C6B7-20BA-4142-996A-BE121D653561}"/>
          </ac:spMkLst>
        </pc:spChg>
        <pc:spChg chg="del">
          <ac:chgData name="Jatin Dhawan" userId="S::jatin_dhawan_ampba2024s@isb.edu::59b7e623-0bce-476b-b109-18db75feff8c" providerId="AD" clId="Web-{3A49DA5F-8A41-3564-D2BB-04CD9695D215}" dt="2024-04-07T14:45:43.463" v="1736"/>
          <ac:spMkLst>
            <pc:docMk/>
            <pc:sldMk cId="3514631418" sldId="332"/>
            <ac:spMk id="11" creationId="{A041F272-B0EC-411D-87B2-D32DE20B3755}"/>
          </ac:spMkLst>
        </pc:spChg>
        <pc:spChg chg="del">
          <ac:chgData name="Jatin Dhawan" userId="S::jatin_dhawan_ampba2024s@isb.edu::59b7e623-0bce-476b-b109-18db75feff8c" providerId="AD" clId="Web-{3A49DA5F-8A41-3564-D2BB-04CD9695D215}" dt="2024-04-07T14:45:43.291" v="1734"/>
          <ac:spMkLst>
            <pc:docMk/>
            <pc:sldMk cId="3514631418" sldId="332"/>
            <ac:spMk id="12" creationId="{48A7706A-F796-462B-89DC-7BD4CF122FBD}"/>
          </ac:spMkLst>
        </pc:spChg>
        <pc:spChg chg="add del mod">
          <ac:chgData name="Jatin Dhawan" userId="S::jatin_dhawan_ampba2024s@isb.edu::59b7e623-0bce-476b-b109-18db75feff8c" providerId="AD" clId="Web-{3A49DA5F-8A41-3564-D2BB-04CD9695D215}" dt="2024-04-07T14:45:58.495" v="1738"/>
          <ac:spMkLst>
            <pc:docMk/>
            <pc:sldMk cId="3514631418" sldId="332"/>
            <ac:spMk id="14" creationId="{6D0793F8-D52D-A2D1-E82E-7F82A091A175}"/>
          </ac:spMkLst>
        </pc:spChg>
        <pc:spChg chg="add del mod">
          <ac:chgData name="Jatin Dhawan" userId="S::jatin_dhawan_ampba2024s@isb.edu::59b7e623-0bce-476b-b109-18db75feff8c" providerId="AD" clId="Web-{3A49DA5F-8A41-3564-D2BB-04CD9695D215}" dt="2024-04-07T14:45:58.495" v="1737"/>
          <ac:spMkLst>
            <pc:docMk/>
            <pc:sldMk cId="3514631418" sldId="332"/>
            <ac:spMk id="16" creationId="{6B5FC8A1-BD61-FD3A-1DAC-ABA33787EBC4}"/>
          </ac:spMkLst>
        </pc:spChg>
        <pc:spChg chg="add mod">
          <ac:chgData name="Jatin Dhawan" userId="S::jatin_dhawan_ampba2024s@isb.edu::59b7e623-0bce-476b-b109-18db75feff8c" providerId="AD" clId="Web-{3A49DA5F-8A41-3564-D2BB-04CD9695D215}" dt="2024-04-07T14:46:22.839" v="1753" actId="20577"/>
          <ac:spMkLst>
            <pc:docMk/>
            <pc:sldMk cId="3514631418" sldId="332"/>
            <ac:spMk id="18" creationId="{F65A5DBD-879E-4099-190C-6AC27D180104}"/>
          </ac:spMkLst>
        </pc:spChg>
        <pc:spChg chg="add mod">
          <ac:chgData name="Jatin Dhawan" userId="S::jatin_dhawan_ampba2024s@isb.edu::59b7e623-0bce-476b-b109-18db75feff8c" providerId="AD" clId="Web-{3A49DA5F-8A41-3564-D2BB-04CD9695D215}" dt="2024-04-08T06:45:45.892" v="1767" actId="14100"/>
          <ac:spMkLst>
            <pc:docMk/>
            <pc:sldMk cId="3514631418" sldId="332"/>
            <ac:spMk id="20" creationId="{656D724C-3203-BDD2-925D-DD56E8A38ACF}"/>
          </ac:spMkLst>
        </pc:spChg>
        <pc:spChg chg="add mod">
          <ac:chgData name="Jatin Dhawan" userId="S::jatin_dhawan_ampba2024s@isb.edu::59b7e623-0bce-476b-b109-18db75feff8c" providerId="AD" clId="Web-{3A49DA5F-8A41-3564-D2BB-04CD9695D215}" dt="2024-04-07T14:46:28.105" v="1754" actId="20577"/>
          <ac:spMkLst>
            <pc:docMk/>
            <pc:sldMk cId="3514631418" sldId="332"/>
            <ac:spMk id="22" creationId="{50333CAA-16F6-EF41-DAB9-CE905490F27B}"/>
          </ac:spMkLst>
        </pc:spChg>
        <pc:spChg chg="add mod">
          <ac:chgData name="Jatin Dhawan" userId="S::jatin_dhawan_ampba2024s@isb.edu::59b7e623-0bce-476b-b109-18db75feff8c" providerId="AD" clId="Web-{3A49DA5F-8A41-3564-D2BB-04CD9695D215}" dt="2024-04-08T06:52:38.695" v="1786"/>
          <ac:spMkLst>
            <pc:docMk/>
            <pc:sldMk cId="3514631418" sldId="332"/>
            <ac:spMk id="24" creationId="{4CDFDA5B-CBF5-8CAC-6BC7-9E0E0E10B256}"/>
          </ac:spMkLst>
        </pc:spChg>
        <pc:spChg chg="add del">
          <ac:chgData name="Jatin Dhawan" userId="S::jatin_dhawan_ampba2024s@isb.edu::59b7e623-0bce-476b-b109-18db75feff8c" providerId="AD" clId="Web-{3A49DA5F-8A41-3564-D2BB-04CD9695D215}" dt="2024-04-07T14:46:37.730" v="1755"/>
          <ac:spMkLst>
            <pc:docMk/>
            <pc:sldMk cId="3514631418" sldId="332"/>
            <ac:spMk id="26" creationId="{8FC0BA60-892B-D28E-9A9A-9DA8AF9E8D87}"/>
          </ac:spMkLst>
        </pc:spChg>
        <pc:spChg chg="add mod">
          <ac:chgData name="Jatin Dhawan" userId="S::jatin_dhawan_ampba2024s@isb.edu::59b7e623-0bce-476b-b109-18db75feff8c" providerId="AD" clId="Web-{3A49DA5F-8A41-3564-D2BB-04CD9695D215}" dt="2024-04-08T06:52:27.930" v="1785"/>
          <ac:spMkLst>
            <pc:docMk/>
            <pc:sldMk cId="3514631418" sldId="332"/>
            <ac:spMk id="28" creationId="{2F1DDF62-3D35-24AE-51A5-5FBF6E7C24C3}"/>
          </ac:spMkLst>
        </pc:spChg>
        <pc:spChg chg="add mod">
          <ac:chgData name="Jatin Dhawan" userId="S::jatin_dhawan_ampba2024s@isb.edu::59b7e623-0bce-476b-b109-18db75feff8c" providerId="AD" clId="Web-{3A49DA5F-8A41-3564-D2BB-04CD9695D215}" dt="2024-04-07T14:47:28.310" v="1763" actId="1076"/>
          <ac:spMkLst>
            <pc:docMk/>
            <pc:sldMk cId="3514631418" sldId="332"/>
            <ac:spMk id="30" creationId="{AB22CE19-4AF0-901C-E913-3B3B9B01F1B4}"/>
          </ac:spMkLst>
        </pc:spChg>
      </pc:sldChg>
      <pc:sldChg chg="addSp delSp modSp">
        <pc:chgData name="Jatin Dhawan" userId="S::jatin_dhawan_ampba2024s@isb.edu::59b7e623-0bce-476b-b109-18db75feff8c" providerId="AD" clId="Web-{3A49DA5F-8A41-3564-D2BB-04CD9695D215}" dt="2024-04-08T10:42:48.121" v="2289"/>
        <pc:sldMkLst>
          <pc:docMk/>
          <pc:sldMk cId="4269302984" sldId="333"/>
        </pc:sldMkLst>
        <pc:spChg chg="add del mod">
          <ac:chgData name="Jatin Dhawan" userId="S::jatin_dhawan_ampba2024s@isb.edu::59b7e623-0bce-476b-b109-18db75feff8c" providerId="AD" clId="Web-{3A49DA5F-8A41-3564-D2BB-04CD9695D215}" dt="2024-04-08T06:57:31.247" v="1820"/>
          <ac:spMkLst>
            <pc:docMk/>
            <pc:sldMk cId="4269302984" sldId="333"/>
            <ac:spMk id="3" creationId="{589FAE9F-183A-5EAF-7A32-E11F0CC9A866}"/>
          </ac:spMkLst>
        </pc:spChg>
        <pc:spChg chg="del mod">
          <ac:chgData name="Jatin Dhawan" userId="S::jatin_dhawan_ampba2024s@isb.edu::59b7e623-0bce-476b-b109-18db75feff8c" providerId="AD" clId="Web-{3A49DA5F-8A41-3564-D2BB-04CD9695D215}" dt="2024-04-08T10:42:48.121" v="2289"/>
          <ac:spMkLst>
            <pc:docMk/>
            <pc:sldMk cId="4269302984" sldId="333"/>
            <ac:spMk id="5" creationId="{51039951-5412-4565-83AC-F61E020A2455}"/>
          </ac:spMkLst>
        </pc:spChg>
        <pc:spChg chg="mod">
          <ac:chgData name="Jatin Dhawan" userId="S::jatin_dhawan_ampba2024s@isb.edu::59b7e623-0bce-476b-b109-18db75feff8c" providerId="AD" clId="Web-{3A49DA5F-8A41-3564-D2BB-04CD9695D215}" dt="2024-04-08T06:55:30.448" v="1797" actId="14100"/>
          <ac:spMkLst>
            <pc:docMk/>
            <pc:sldMk cId="4269302984" sldId="333"/>
            <ac:spMk id="7" creationId="{7DC15D8B-94BE-4CFD-BA52-BE8D2A5691D4}"/>
          </ac:spMkLst>
        </pc:spChg>
        <pc:spChg chg="add del mod">
          <ac:chgData name="Jatin Dhawan" userId="S::jatin_dhawan_ampba2024s@isb.edu::59b7e623-0bce-476b-b109-18db75feff8c" providerId="AD" clId="Web-{3A49DA5F-8A41-3564-D2BB-04CD9695D215}" dt="2024-04-08T06:57:31.247" v="1819"/>
          <ac:spMkLst>
            <pc:docMk/>
            <pc:sldMk cId="4269302984" sldId="333"/>
            <ac:spMk id="8" creationId="{51751246-356E-9700-79B8-444718616E2D}"/>
          </ac:spMkLst>
        </pc:spChg>
        <pc:spChg chg="add del mod">
          <ac:chgData name="Jatin Dhawan" userId="S::jatin_dhawan_ampba2024s@isb.edu::59b7e623-0bce-476b-b109-18db75feff8c" providerId="AD" clId="Web-{3A49DA5F-8A41-3564-D2BB-04CD9695D215}" dt="2024-04-08T06:57:31.247" v="1818"/>
          <ac:spMkLst>
            <pc:docMk/>
            <pc:sldMk cId="4269302984" sldId="333"/>
            <ac:spMk id="10" creationId="{D16A3C7B-9FBD-3B20-CFB8-A8EBF84D6C3F}"/>
          </ac:spMkLst>
        </pc:spChg>
        <pc:spChg chg="add del mod">
          <ac:chgData name="Jatin Dhawan" userId="S::jatin_dhawan_ampba2024s@isb.edu::59b7e623-0bce-476b-b109-18db75feff8c" providerId="AD" clId="Web-{3A49DA5F-8A41-3564-D2BB-04CD9695D215}" dt="2024-04-08T06:57:31.247" v="1817"/>
          <ac:spMkLst>
            <pc:docMk/>
            <pc:sldMk cId="4269302984" sldId="333"/>
            <ac:spMk id="12" creationId="{51660139-E64E-25C3-3D33-687369D54398}"/>
          </ac:spMkLst>
        </pc:spChg>
        <pc:spChg chg="mod">
          <ac:chgData name="Jatin Dhawan" userId="S::jatin_dhawan_ampba2024s@isb.edu::59b7e623-0bce-476b-b109-18db75feff8c" providerId="AD" clId="Web-{3A49DA5F-8A41-3564-D2BB-04CD9695D215}" dt="2024-04-08T10:22:55.694" v="2044" actId="1076"/>
          <ac:spMkLst>
            <pc:docMk/>
            <pc:sldMk cId="4269302984" sldId="333"/>
            <ac:spMk id="14" creationId="{A53FF10D-5527-4952-B591-F7CCE100C658}"/>
          </ac:spMkLst>
        </pc:spChg>
        <pc:spChg chg="mod">
          <ac:chgData name="Jatin Dhawan" userId="S::jatin_dhawan_ampba2024s@isb.edu::59b7e623-0bce-476b-b109-18db75feff8c" providerId="AD" clId="Web-{3A49DA5F-8A41-3564-D2BB-04CD9695D215}" dt="2024-04-08T10:23:29.523" v="2049"/>
          <ac:spMkLst>
            <pc:docMk/>
            <pc:sldMk cId="4269302984" sldId="333"/>
            <ac:spMk id="15" creationId="{AAEA8234-005E-4355-AE0F-4DB31EB808C2}"/>
          </ac:spMkLst>
        </pc:spChg>
        <pc:spChg chg="del">
          <ac:chgData name="Jatin Dhawan" userId="S::jatin_dhawan_ampba2024s@isb.edu::59b7e623-0bce-476b-b109-18db75feff8c" providerId="AD" clId="Web-{3A49DA5F-8A41-3564-D2BB-04CD9695D215}" dt="2024-04-08T06:57:25.747" v="1816"/>
          <ac:spMkLst>
            <pc:docMk/>
            <pc:sldMk cId="4269302984" sldId="333"/>
            <ac:spMk id="16" creationId="{9E20DDB6-3A4E-4ADF-A61F-8925A9C30DD5}"/>
          </ac:spMkLst>
        </pc:spChg>
        <pc:spChg chg="del">
          <ac:chgData name="Jatin Dhawan" userId="S::jatin_dhawan_ampba2024s@isb.edu::59b7e623-0bce-476b-b109-18db75feff8c" providerId="AD" clId="Web-{3A49DA5F-8A41-3564-D2BB-04CD9695D215}" dt="2024-04-08T06:57:25.638" v="1815"/>
          <ac:spMkLst>
            <pc:docMk/>
            <pc:sldMk cId="4269302984" sldId="333"/>
            <ac:spMk id="17" creationId="{1D1F1CAC-04A7-480E-8513-42188AF1C176}"/>
          </ac:spMkLst>
        </pc:spChg>
        <pc:spChg chg="del">
          <ac:chgData name="Jatin Dhawan" userId="S::jatin_dhawan_ampba2024s@isb.edu::59b7e623-0bce-476b-b109-18db75feff8c" providerId="AD" clId="Web-{3A49DA5F-8A41-3564-D2BB-04CD9695D215}" dt="2024-04-08T06:57:25.481" v="1814"/>
          <ac:spMkLst>
            <pc:docMk/>
            <pc:sldMk cId="4269302984" sldId="333"/>
            <ac:spMk id="18" creationId="{BC46A10D-E6A3-4EA7-9CD2-0368CE304C90}"/>
          </ac:spMkLst>
        </pc:spChg>
        <pc:spChg chg="del">
          <ac:chgData name="Jatin Dhawan" userId="S::jatin_dhawan_ampba2024s@isb.edu::59b7e623-0bce-476b-b109-18db75feff8c" providerId="AD" clId="Web-{3A49DA5F-8A41-3564-D2BB-04CD9695D215}" dt="2024-04-08T06:57:25.325" v="1813"/>
          <ac:spMkLst>
            <pc:docMk/>
            <pc:sldMk cId="4269302984" sldId="333"/>
            <ac:spMk id="19" creationId="{E61B204D-02B0-46AE-8026-DFB6421F1855}"/>
          </ac:spMkLst>
        </pc:spChg>
        <pc:spChg chg="add del mod">
          <ac:chgData name="Jatin Dhawan" userId="S::jatin_dhawan_ampba2024s@isb.edu::59b7e623-0bce-476b-b109-18db75feff8c" providerId="AD" clId="Web-{3A49DA5F-8A41-3564-D2BB-04CD9695D215}" dt="2024-04-08T06:58:27.764" v="1846"/>
          <ac:spMkLst>
            <pc:docMk/>
            <pc:sldMk cId="4269302984" sldId="333"/>
            <ac:spMk id="20" creationId="{F960F4FA-125F-8EA3-B3C9-EA0CF2EF3AD4}"/>
          </ac:spMkLst>
        </pc:spChg>
        <pc:spChg chg="add del mod">
          <ac:chgData name="Jatin Dhawan" userId="S::jatin_dhawan_ampba2024s@isb.edu::59b7e623-0bce-476b-b109-18db75feff8c" providerId="AD" clId="Web-{3A49DA5F-8A41-3564-D2BB-04CD9695D215}" dt="2024-04-08T06:58:27.764" v="1845"/>
          <ac:spMkLst>
            <pc:docMk/>
            <pc:sldMk cId="4269302984" sldId="333"/>
            <ac:spMk id="22" creationId="{B82CE255-D16D-FDF1-62E7-FC8696B2FE3A}"/>
          </ac:spMkLst>
        </pc:spChg>
        <pc:spChg chg="add del mod">
          <ac:chgData name="Jatin Dhawan" userId="S::jatin_dhawan_ampba2024s@isb.edu::59b7e623-0bce-476b-b109-18db75feff8c" providerId="AD" clId="Web-{3A49DA5F-8A41-3564-D2BB-04CD9695D215}" dt="2024-04-08T06:58:27.764" v="1844"/>
          <ac:spMkLst>
            <pc:docMk/>
            <pc:sldMk cId="4269302984" sldId="333"/>
            <ac:spMk id="23" creationId="{F72113B0-3339-1C66-3445-2599AB69055C}"/>
          </ac:spMkLst>
        </pc:spChg>
        <pc:spChg chg="add del mod">
          <ac:chgData name="Jatin Dhawan" userId="S::jatin_dhawan_ampba2024s@isb.edu::59b7e623-0bce-476b-b109-18db75feff8c" providerId="AD" clId="Web-{3A49DA5F-8A41-3564-D2BB-04CD9695D215}" dt="2024-04-08T06:58:27.764" v="1843"/>
          <ac:spMkLst>
            <pc:docMk/>
            <pc:sldMk cId="4269302984" sldId="333"/>
            <ac:spMk id="24" creationId="{98392EE0-30CD-42F0-9F2D-DDC1A5C9275A}"/>
          </ac:spMkLst>
        </pc:spChg>
        <pc:spChg chg="add del mod">
          <ac:chgData name="Jatin Dhawan" userId="S::jatin_dhawan_ampba2024s@isb.edu::59b7e623-0bce-476b-b109-18db75feff8c" providerId="AD" clId="Web-{3A49DA5F-8A41-3564-D2BB-04CD9695D215}" dt="2024-04-08T06:58:27.764" v="1842"/>
          <ac:spMkLst>
            <pc:docMk/>
            <pc:sldMk cId="4269302984" sldId="333"/>
            <ac:spMk id="25" creationId="{CB63D84B-0500-03A9-5225-3D31C86B138B}"/>
          </ac:spMkLst>
        </pc:spChg>
        <pc:spChg chg="add del mod">
          <ac:chgData name="Jatin Dhawan" userId="S::jatin_dhawan_ampba2024s@isb.edu::59b7e623-0bce-476b-b109-18db75feff8c" providerId="AD" clId="Web-{3A49DA5F-8A41-3564-D2BB-04CD9695D215}" dt="2024-04-08T06:58:27.748" v="1841"/>
          <ac:spMkLst>
            <pc:docMk/>
            <pc:sldMk cId="4269302984" sldId="333"/>
            <ac:spMk id="26" creationId="{63BC58B0-0B9C-2FA2-AC06-6CC34CE67119}"/>
          </ac:spMkLst>
        </pc:spChg>
        <pc:spChg chg="add mod">
          <ac:chgData name="Jatin Dhawan" userId="S::jatin_dhawan_ampba2024s@isb.edu::59b7e623-0bce-476b-b109-18db75feff8c" providerId="AD" clId="Web-{3A49DA5F-8A41-3564-D2BB-04CD9695D215}" dt="2024-04-08T07:01:40.486" v="1928" actId="1076"/>
          <ac:spMkLst>
            <pc:docMk/>
            <pc:sldMk cId="4269302984" sldId="333"/>
            <ac:spMk id="28" creationId="{25202935-EF5A-8346-2AC5-9A96CE25C942}"/>
          </ac:spMkLst>
        </pc:spChg>
        <pc:spChg chg="add mod">
          <ac:chgData name="Jatin Dhawan" userId="S::jatin_dhawan_ampba2024s@isb.edu::59b7e623-0bce-476b-b109-18db75feff8c" providerId="AD" clId="Web-{3A49DA5F-8A41-3564-D2BB-04CD9695D215}" dt="2024-04-08T10:36:57.881" v="2180" actId="20577"/>
          <ac:spMkLst>
            <pc:docMk/>
            <pc:sldMk cId="4269302984" sldId="333"/>
            <ac:spMk id="30" creationId="{402D40A5-2093-6341-40E0-BBC85F216258}"/>
          </ac:spMkLst>
        </pc:spChg>
        <pc:spChg chg="add mod">
          <ac:chgData name="Jatin Dhawan" userId="S::jatin_dhawan_ampba2024s@isb.edu::59b7e623-0bce-476b-b109-18db75feff8c" providerId="AD" clId="Web-{3A49DA5F-8A41-3564-D2BB-04CD9695D215}" dt="2024-04-08T10:21:01.973" v="1989" actId="20577"/>
          <ac:spMkLst>
            <pc:docMk/>
            <pc:sldMk cId="4269302984" sldId="333"/>
            <ac:spMk id="31" creationId="{C3EB0A6C-D0EB-EA31-E885-F3D89D0910B7}"/>
          </ac:spMkLst>
        </pc:spChg>
        <pc:spChg chg="add mod">
          <ac:chgData name="Jatin Dhawan" userId="S::jatin_dhawan_ampba2024s@isb.edu::59b7e623-0bce-476b-b109-18db75feff8c" providerId="AD" clId="Web-{3A49DA5F-8A41-3564-D2BB-04CD9695D215}" dt="2024-04-08T10:23:47.804" v="2060" actId="20577"/>
          <ac:spMkLst>
            <pc:docMk/>
            <pc:sldMk cId="4269302984" sldId="333"/>
            <ac:spMk id="32" creationId="{A595C0FA-9103-985C-DA4B-7E6ACD1CC217}"/>
          </ac:spMkLst>
        </pc:spChg>
        <pc:spChg chg="add mod">
          <ac:chgData name="Jatin Dhawan" userId="S::jatin_dhawan_ampba2024s@isb.edu::59b7e623-0bce-476b-b109-18db75feff8c" providerId="AD" clId="Web-{3A49DA5F-8A41-3564-D2BB-04CD9695D215}" dt="2024-04-08T07:02:23.580" v="1949"/>
          <ac:spMkLst>
            <pc:docMk/>
            <pc:sldMk cId="4269302984" sldId="333"/>
            <ac:spMk id="33" creationId="{BFC86F8A-83AF-EB5E-F099-4CFF8462E663}"/>
          </ac:spMkLst>
        </pc:spChg>
        <pc:spChg chg="add mod">
          <ac:chgData name="Jatin Dhawan" userId="S::jatin_dhawan_ampba2024s@isb.edu::59b7e623-0bce-476b-b109-18db75feff8c" providerId="AD" clId="Web-{3A49DA5F-8A41-3564-D2BB-04CD9695D215}" dt="2024-04-08T10:40:06.353" v="2237" actId="20577"/>
          <ac:spMkLst>
            <pc:docMk/>
            <pc:sldMk cId="4269302984" sldId="333"/>
            <ac:spMk id="34" creationId="{FAACF92B-857B-0D1E-89E8-2B814413CE69}"/>
          </ac:spMkLst>
        </pc:spChg>
      </pc:sldChg>
      <pc:sldChg chg="addSp delSp modSp">
        <pc:chgData name="Jatin Dhawan" userId="S::jatin_dhawan_ampba2024s@isb.edu::59b7e623-0bce-476b-b109-18db75feff8c" providerId="AD" clId="Web-{3A49DA5F-8A41-3564-D2BB-04CD9695D215}" dt="2024-04-08T16:34:40.555" v="2880"/>
        <pc:sldMkLst>
          <pc:docMk/>
          <pc:sldMk cId="2861913146" sldId="335"/>
        </pc:sldMkLst>
        <pc:spChg chg="add mod">
          <ac:chgData name="Jatin Dhawan" userId="S::jatin_dhawan_ampba2024s@isb.edu::59b7e623-0bce-476b-b109-18db75feff8c" providerId="AD" clId="Web-{3A49DA5F-8A41-3564-D2BB-04CD9695D215}" dt="2024-04-08T16:33:43.836" v="2874"/>
          <ac:spMkLst>
            <pc:docMk/>
            <pc:sldMk cId="2861913146" sldId="335"/>
            <ac:spMk id="3" creationId="{003B8FED-5D2A-2C0F-AB0D-839FD59715AA}"/>
          </ac:spMkLst>
        </pc:spChg>
        <pc:spChg chg="del">
          <ac:chgData name="Jatin Dhawan" userId="S::jatin_dhawan_ampba2024s@isb.edu::59b7e623-0bce-476b-b109-18db75feff8c" providerId="AD" clId="Web-{3A49DA5F-8A41-3564-D2BB-04CD9695D215}" dt="2024-04-08T16:33:43.836" v="2874"/>
          <ac:spMkLst>
            <pc:docMk/>
            <pc:sldMk cId="2861913146" sldId="335"/>
            <ac:spMk id="6" creationId="{1DFC3670-CE6C-4149-800C-ED198FC28937}"/>
          </ac:spMkLst>
        </pc:spChg>
        <pc:spChg chg="add del mod">
          <ac:chgData name="Jatin Dhawan" userId="S::jatin_dhawan_ampba2024s@isb.edu::59b7e623-0bce-476b-b109-18db75feff8c" providerId="AD" clId="Web-{3A49DA5F-8A41-3564-D2BB-04CD9695D215}" dt="2024-04-08T16:34:00.133" v="2877"/>
          <ac:spMkLst>
            <pc:docMk/>
            <pc:sldMk cId="2861913146" sldId="335"/>
            <ac:spMk id="7" creationId="{BCCC469C-7B39-00A9-65F9-EEE44C735A20}"/>
          </ac:spMkLst>
        </pc:spChg>
        <pc:spChg chg="add del mod">
          <ac:chgData name="Jatin Dhawan" userId="S::jatin_dhawan_ampba2024s@isb.edu::59b7e623-0bce-476b-b109-18db75feff8c" providerId="AD" clId="Web-{3A49DA5F-8A41-3564-D2BB-04CD9695D215}" dt="2024-04-08T16:34:02.195" v="2878"/>
          <ac:spMkLst>
            <pc:docMk/>
            <pc:sldMk cId="2861913146" sldId="335"/>
            <ac:spMk id="9" creationId="{1044D8E4-F807-3F7A-FBD5-23EC7FAC7F2F}"/>
          </ac:spMkLst>
        </pc:spChg>
        <pc:spChg chg="add del mod">
          <ac:chgData name="Jatin Dhawan" userId="S::jatin_dhawan_ampba2024s@isb.edu::59b7e623-0bce-476b-b109-18db75feff8c" providerId="AD" clId="Web-{3A49DA5F-8A41-3564-D2BB-04CD9695D215}" dt="2024-04-08T16:34:40.555" v="2880"/>
          <ac:spMkLst>
            <pc:docMk/>
            <pc:sldMk cId="2861913146" sldId="335"/>
            <ac:spMk id="11" creationId="{4602716E-1F4E-4B46-0B08-32C2579E6E13}"/>
          </ac:spMkLst>
        </pc:spChg>
        <pc:picChg chg="add mod ord">
          <ac:chgData name="Jatin Dhawan" userId="S::jatin_dhawan_ampba2024s@isb.edu::59b7e623-0bce-476b-b109-18db75feff8c" providerId="AD" clId="Web-{3A49DA5F-8A41-3564-D2BB-04CD9695D215}" dt="2024-04-08T16:34:40.555" v="2880"/>
          <ac:picMkLst>
            <pc:docMk/>
            <pc:sldMk cId="2861913146" sldId="335"/>
            <ac:picMk id="12" creationId="{D1231090-3FFD-DF41-6A8F-82D12CB9BA1F}"/>
          </ac:picMkLst>
        </pc:picChg>
        <pc:picChg chg="del">
          <ac:chgData name="Jatin Dhawan" userId="S::jatin_dhawan_ampba2024s@isb.edu::59b7e623-0bce-476b-b109-18db75feff8c" providerId="AD" clId="Web-{3A49DA5F-8A41-3564-D2BB-04CD9695D215}" dt="2024-04-08T16:34:03.633" v="2879"/>
          <ac:picMkLst>
            <pc:docMk/>
            <pc:sldMk cId="2861913146" sldId="335"/>
            <ac:picMk id="51" creationId="{24E25DA2-AA49-400A-8535-7267DFF6700D}"/>
          </ac:picMkLst>
        </pc:picChg>
        <pc:picChg chg="del">
          <ac:chgData name="Jatin Dhawan" userId="S::jatin_dhawan_ampba2024s@isb.edu::59b7e623-0bce-476b-b109-18db75feff8c" providerId="AD" clId="Web-{3A49DA5F-8A41-3564-D2BB-04CD9695D215}" dt="2024-04-08T16:33:53.149" v="2876"/>
          <ac:picMkLst>
            <pc:docMk/>
            <pc:sldMk cId="2861913146" sldId="335"/>
            <ac:picMk id="55" creationId="{771EED1D-F177-4F26-9BF3-74717177BC41}"/>
          </ac:picMkLst>
        </pc:picChg>
        <pc:picChg chg="del">
          <ac:chgData name="Jatin Dhawan" userId="S::jatin_dhawan_ampba2024s@isb.edu::59b7e623-0bce-476b-b109-18db75feff8c" providerId="AD" clId="Web-{3A49DA5F-8A41-3564-D2BB-04CD9695D215}" dt="2024-04-08T16:33:51.633" v="2875"/>
          <ac:picMkLst>
            <pc:docMk/>
            <pc:sldMk cId="2861913146" sldId="335"/>
            <ac:picMk id="59" creationId="{FEDEE1A4-7174-4153-B6F5-C500B3C97560}"/>
          </ac:picMkLst>
        </pc:picChg>
      </pc:sldChg>
      <pc:sldChg chg="delSp modSp">
        <pc:chgData name="Jatin Dhawan" userId="S::jatin_dhawan_ampba2024s@isb.edu::59b7e623-0bce-476b-b109-18db75feff8c" providerId="AD" clId="Web-{3A49DA5F-8A41-3564-D2BB-04CD9695D215}" dt="2024-04-08T10:43:45.482" v="2299"/>
        <pc:sldMkLst>
          <pc:docMk/>
          <pc:sldMk cId="853997364" sldId="337"/>
        </pc:sldMkLst>
        <pc:spChg chg="del mod">
          <ac:chgData name="Jatin Dhawan" userId="S::jatin_dhawan_ampba2024s@isb.edu::59b7e623-0bce-476b-b109-18db75feff8c" providerId="AD" clId="Web-{3A49DA5F-8A41-3564-D2BB-04CD9695D215}" dt="2024-04-08T10:43:45.482" v="2299"/>
          <ac:spMkLst>
            <pc:docMk/>
            <pc:sldMk cId="853997364" sldId="337"/>
            <ac:spMk id="4" creationId="{CA337FC9-AC02-AD36-25D2-95BE1518CDD1}"/>
          </ac:spMkLst>
        </pc:spChg>
      </pc:sldChg>
      <pc:sldChg chg="delSp">
        <pc:chgData name="Jatin Dhawan" userId="S::jatin_dhawan_ampba2024s@isb.edu::59b7e623-0bce-476b-b109-18db75feff8c" providerId="AD" clId="Web-{3A49DA5F-8A41-3564-D2BB-04CD9695D215}" dt="2024-04-08T10:43:36.091" v="2297"/>
        <pc:sldMkLst>
          <pc:docMk/>
          <pc:sldMk cId="1651327801" sldId="338"/>
        </pc:sldMkLst>
        <pc:spChg chg="del">
          <ac:chgData name="Jatin Dhawan" userId="S::jatin_dhawan_ampba2024s@isb.edu::59b7e623-0bce-476b-b109-18db75feff8c" providerId="AD" clId="Web-{3A49DA5F-8A41-3564-D2BB-04CD9695D215}" dt="2024-04-08T10:43:36.091" v="2297"/>
          <ac:spMkLst>
            <pc:docMk/>
            <pc:sldMk cId="1651327801" sldId="338"/>
            <ac:spMk id="4" creationId="{89B1D03C-682A-8B9A-372F-4618B46200D4}"/>
          </ac:spMkLst>
        </pc:spChg>
      </pc:sldChg>
      <pc:sldChg chg="delSp">
        <pc:chgData name="Jatin Dhawan" userId="S::jatin_dhawan_ampba2024s@isb.edu::59b7e623-0bce-476b-b109-18db75feff8c" providerId="AD" clId="Web-{3A49DA5F-8A41-3564-D2BB-04CD9695D215}" dt="2024-04-08T10:43:25.762" v="2296"/>
        <pc:sldMkLst>
          <pc:docMk/>
          <pc:sldMk cId="1071716007" sldId="339"/>
        </pc:sldMkLst>
        <pc:spChg chg="del">
          <ac:chgData name="Jatin Dhawan" userId="S::jatin_dhawan_ampba2024s@isb.edu::59b7e623-0bce-476b-b109-18db75feff8c" providerId="AD" clId="Web-{3A49DA5F-8A41-3564-D2BB-04CD9695D215}" dt="2024-04-08T10:43:25.762" v="2296"/>
          <ac:spMkLst>
            <pc:docMk/>
            <pc:sldMk cId="1071716007" sldId="339"/>
            <ac:spMk id="8" creationId="{9829BE33-A398-6C51-FDA0-CC2945466C9D}"/>
          </ac:spMkLst>
        </pc:spChg>
      </pc:sldChg>
      <pc:sldChg chg="addSp delSp modSp new">
        <pc:chgData name="Jatin Dhawan" userId="S::jatin_dhawan_ampba2024s@isb.edu::59b7e623-0bce-476b-b109-18db75feff8c" providerId="AD" clId="Web-{3A49DA5F-8A41-3564-D2BB-04CD9695D215}" dt="2024-04-08T10:43:15.403" v="2294"/>
        <pc:sldMkLst>
          <pc:docMk/>
          <pc:sldMk cId="3304563817" sldId="341"/>
        </pc:sldMkLst>
        <pc:spChg chg="mod">
          <ac:chgData name="Jatin Dhawan" userId="S::jatin_dhawan_ampba2024s@isb.edu::59b7e623-0bce-476b-b109-18db75feff8c" providerId="AD" clId="Web-{3A49DA5F-8A41-3564-D2BB-04CD9695D215}" dt="2024-04-06T10:35:45.396" v="19" actId="14100"/>
          <ac:spMkLst>
            <pc:docMk/>
            <pc:sldMk cId="3304563817" sldId="341"/>
            <ac:spMk id="2" creationId="{3528A6AC-654C-F019-D3F1-99C8585614F1}"/>
          </ac:spMkLst>
        </pc:spChg>
        <pc:spChg chg="del">
          <ac:chgData name="Jatin Dhawan" userId="S::jatin_dhawan_ampba2024s@isb.edu::59b7e623-0bce-476b-b109-18db75feff8c" providerId="AD" clId="Web-{3A49DA5F-8A41-3564-D2BB-04CD9695D215}" dt="2024-04-08T10:43:15.403" v="2294"/>
          <ac:spMkLst>
            <pc:docMk/>
            <pc:sldMk cId="3304563817" sldId="341"/>
            <ac:spMk id="4" creationId="{3A9A1CCF-180B-FA58-B251-15ABEB9FC29C}"/>
          </ac:spMkLst>
        </pc:spChg>
        <pc:spChg chg="add mod">
          <ac:chgData name="Jatin Dhawan" userId="S::jatin_dhawan_ampba2024s@isb.edu::59b7e623-0bce-476b-b109-18db75feff8c" providerId="AD" clId="Web-{3A49DA5F-8A41-3564-D2BB-04CD9695D215}" dt="2024-04-06T12:14:16.146" v="293" actId="20577"/>
          <ac:spMkLst>
            <pc:docMk/>
            <pc:sldMk cId="3304563817" sldId="341"/>
            <ac:spMk id="6" creationId="{B7990647-F778-59F1-F958-F52FD7B95009}"/>
          </ac:spMkLst>
        </pc:spChg>
        <pc:spChg chg="add mod">
          <ac:chgData name="Jatin Dhawan" userId="S::jatin_dhawan_ampba2024s@isb.edu::59b7e623-0bce-476b-b109-18db75feff8c" providerId="AD" clId="Web-{3A49DA5F-8A41-3564-D2BB-04CD9695D215}" dt="2024-04-06T12:25:15.869" v="341"/>
          <ac:spMkLst>
            <pc:docMk/>
            <pc:sldMk cId="3304563817" sldId="341"/>
            <ac:spMk id="11" creationId="{B69C5E73-ABD1-74B6-B252-760734176DE5}"/>
          </ac:spMkLst>
        </pc:spChg>
        <pc:spChg chg="add mod">
          <ac:chgData name="Jatin Dhawan" userId="S::jatin_dhawan_ampba2024s@isb.edu::59b7e623-0bce-476b-b109-18db75feff8c" providerId="AD" clId="Web-{3A49DA5F-8A41-3564-D2BB-04CD9695D215}" dt="2024-04-06T12:27:40.016" v="352" actId="1076"/>
          <ac:spMkLst>
            <pc:docMk/>
            <pc:sldMk cId="3304563817" sldId="341"/>
            <ac:spMk id="12" creationId="{E33C2FD0-DC13-A712-4BC9-74877FDA3EBE}"/>
          </ac:spMkLst>
        </pc:spChg>
        <pc:spChg chg="add mod">
          <ac:chgData name="Jatin Dhawan" userId="S::jatin_dhawan_ampba2024s@isb.edu::59b7e623-0bce-476b-b109-18db75feff8c" providerId="AD" clId="Web-{3A49DA5F-8A41-3564-D2BB-04CD9695D215}" dt="2024-04-06T12:29:59.392" v="427" actId="14100"/>
          <ac:spMkLst>
            <pc:docMk/>
            <pc:sldMk cId="3304563817" sldId="341"/>
            <ac:spMk id="13" creationId="{4D34771E-D9A4-6D82-B627-02DFECA138DB}"/>
          </ac:spMkLst>
        </pc:spChg>
        <pc:picChg chg="add mod">
          <ac:chgData name="Jatin Dhawan" userId="S::jatin_dhawan_ampba2024s@isb.edu::59b7e623-0bce-476b-b109-18db75feff8c" providerId="AD" clId="Web-{3A49DA5F-8A41-3564-D2BB-04CD9695D215}" dt="2024-04-06T12:15:05.396" v="296" actId="1076"/>
          <ac:picMkLst>
            <pc:docMk/>
            <pc:sldMk cId="3304563817" sldId="341"/>
            <ac:picMk id="8" creationId="{860139CE-0617-C42A-5015-DD160A14B80C}"/>
          </ac:picMkLst>
        </pc:picChg>
        <pc:picChg chg="add mod">
          <ac:chgData name="Jatin Dhawan" userId="S::jatin_dhawan_ampba2024s@isb.edu::59b7e623-0bce-476b-b109-18db75feff8c" providerId="AD" clId="Web-{3A49DA5F-8A41-3564-D2BB-04CD9695D215}" dt="2024-04-06T12:27:30.860" v="350" actId="1076"/>
          <ac:picMkLst>
            <pc:docMk/>
            <pc:sldMk cId="3304563817" sldId="341"/>
            <ac:picMk id="9" creationId="{B8A846F3-1912-5E43-0B23-F969ACD0D759}"/>
          </ac:picMkLst>
        </pc:picChg>
        <pc:picChg chg="add mod modCrop">
          <ac:chgData name="Jatin Dhawan" userId="S::jatin_dhawan_ampba2024s@isb.edu::59b7e623-0bce-476b-b109-18db75feff8c" providerId="AD" clId="Web-{3A49DA5F-8A41-3564-D2BB-04CD9695D215}" dt="2024-04-06T12:20:48.180" v="318" actId="1076"/>
          <ac:picMkLst>
            <pc:docMk/>
            <pc:sldMk cId="3304563817" sldId="341"/>
            <ac:picMk id="10" creationId="{0A769DAA-436D-CCCB-8C1B-5F9D54526839}"/>
          </ac:picMkLst>
        </pc:picChg>
      </pc:sldChg>
      <pc:sldChg chg="addSp delSp modSp new">
        <pc:chgData name="Jatin Dhawan" userId="S::jatin_dhawan_ampba2024s@isb.edu::59b7e623-0bce-476b-b109-18db75feff8c" providerId="AD" clId="Web-{3A49DA5F-8A41-3564-D2BB-04CD9695D215}" dt="2024-04-08T10:43:10.122" v="2293"/>
        <pc:sldMkLst>
          <pc:docMk/>
          <pc:sldMk cId="3279065744" sldId="342"/>
        </pc:sldMkLst>
        <pc:spChg chg="mod">
          <ac:chgData name="Jatin Dhawan" userId="S::jatin_dhawan_ampba2024s@isb.edu::59b7e623-0bce-476b-b109-18db75feff8c" providerId="AD" clId="Web-{3A49DA5F-8A41-3564-D2BB-04CD9695D215}" dt="2024-04-06T12:32:01.175" v="439" actId="20577"/>
          <ac:spMkLst>
            <pc:docMk/>
            <pc:sldMk cId="3279065744" sldId="342"/>
            <ac:spMk id="2" creationId="{95B49EFF-AFEA-03C0-B204-E85C588DFFBB}"/>
          </ac:spMkLst>
        </pc:spChg>
        <pc:spChg chg="del">
          <ac:chgData name="Jatin Dhawan" userId="S::jatin_dhawan_ampba2024s@isb.edu::59b7e623-0bce-476b-b109-18db75feff8c" providerId="AD" clId="Web-{3A49DA5F-8A41-3564-D2BB-04CD9695D215}" dt="2024-04-08T10:43:10.122" v="2293"/>
          <ac:spMkLst>
            <pc:docMk/>
            <pc:sldMk cId="3279065744" sldId="342"/>
            <ac:spMk id="4" creationId="{C3820FED-9093-6ED3-E366-17B539C531CD}"/>
          </ac:spMkLst>
        </pc:spChg>
        <pc:graphicFrameChg chg="add mod modGraphic">
          <ac:chgData name="Jatin Dhawan" userId="S::jatin_dhawan_ampba2024s@isb.edu::59b7e623-0bce-476b-b109-18db75feff8c" providerId="AD" clId="Web-{3A49DA5F-8A41-3564-D2BB-04CD9695D215}" dt="2024-04-06T13:18:44.049" v="1223"/>
          <ac:graphicFrameMkLst>
            <pc:docMk/>
            <pc:sldMk cId="3279065744" sldId="342"/>
            <ac:graphicFrameMk id="6" creationId="{9EA51A85-26BF-C71D-0B37-509CD64EB215}"/>
          </ac:graphicFrameMkLst>
        </pc:graphicFrameChg>
        <pc:picChg chg="add mod ord">
          <ac:chgData name="Jatin Dhawan" userId="S::jatin_dhawan_ampba2024s@isb.edu::59b7e623-0bce-476b-b109-18db75feff8c" providerId="AD" clId="Web-{3A49DA5F-8A41-3564-D2BB-04CD9695D215}" dt="2024-04-06T13:19:15.206" v="1226"/>
          <ac:picMkLst>
            <pc:docMk/>
            <pc:sldMk cId="3279065744" sldId="342"/>
            <ac:picMk id="8153" creationId="{19E64C37-9099-7B82-928A-AAB158B26866}"/>
          </ac:picMkLst>
        </pc:picChg>
      </pc:sldChg>
      <pc:sldChg chg="add del replId">
        <pc:chgData name="Jatin Dhawan" userId="S::jatin_dhawan_ampba2024s@isb.edu::59b7e623-0bce-476b-b109-18db75feff8c" providerId="AD" clId="Web-{3A49DA5F-8A41-3564-D2BB-04CD9695D215}" dt="2024-04-07T03:04:19.068" v="1227"/>
        <pc:sldMkLst>
          <pc:docMk/>
          <pc:sldMk cId="1511439501" sldId="343"/>
        </pc:sldMkLst>
      </pc:sldChg>
      <pc:sldChg chg="addSp delSp modSp new">
        <pc:chgData name="Jatin Dhawan" userId="S::jatin_dhawan_ampba2024s@isb.edu::59b7e623-0bce-476b-b109-18db75feff8c" providerId="AD" clId="Web-{3A49DA5F-8A41-3564-D2BB-04CD9695D215}" dt="2024-04-08T10:43:00.153" v="2292"/>
        <pc:sldMkLst>
          <pc:docMk/>
          <pc:sldMk cId="2319766977" sldId="343"/>
        </pc:sldMkLst>
        <pc:spChg chg="mod">
          <ac:chgData name="Jatin Dhawan" userId="S::jatin_dhawan_ampba2024s@isb.edu::59b7e623-0bce-476b-b109-18db75feff8c" providerId="AD" clId="Web-{3A49DA5F-8A41-3564-D2BB-04CD9695D215}" dt="2024-04-07T03:04:50.193" v="1245" actId="20577"/>
          <ac:spMkLst>
            <pc:docMk/>
            <pc:sldMk cId="2319766977" sldId="343"/>
            <ac:spMk id="2" creationId="{145C2C69-6BF3-6EED-DFCE-59402E9C4151}"/>
          </ac:spMkLst>
        </pc:spChg>
        <pc:spChg chg="del">
          <ac:chgData name="Jatin Dhawan" userId="S::jatin_dhawan_ampba2024s@isb.edu::59b7e623-0bce-476b-b109-18db75feff8c" providerId="AD" clId="Web-{3A49DA5F-8A41-3564-D2BB-04CD9695D215}" dt="2024-04-08T10:43:00.153" v="2292"/>
          <ac:spMkLst>
            <pc:docMk/>
            <pc:sldMk cId="2319766977" sldId="343"/>
            <ac:spMk id="4" creationId="{5ADA9F33-A0B2-0EF6-E345-113711C0D041}"/>
          </ac:spMkLst>
        </pc:spChg>
        <pc:spChg chg="add mod">
          <ac:chgData name="Jatin Dhawan" userId="S::jatin_dhawan_ampba2024s@isb.edu::59b7e623-0bce-476b-b109-18db75feff8c" providerId="AD" clId="Web-{3A49DA5F-8A41-3564-D2BB-04CD9695D215}" dt="2024-04-07T03:34:24.697" v="1426" actId="1076"/>
          <ac:spMkLst>
            <pc:docMk/>
            <pc:sldMk cId="2319766977" sldId="343"/>
            <ac:spMk id="7" creationId="{6303FB03-8DE6-99F6-522C-204DFF0F3707}"/>
          </ac:spMkLst>
        </pc:spChg>
        <pc:spChg chg="add mod topLvl">
          <ac:chgData name="Jatin Dhawan" userId="S::jatin_dhawan_ampba2024s@isb.edu::59b7e623-0bce-476b-b109-18db75feff8c" providerId="AD" clId="Web-{3A49DA5F-8A41-3564-D2BB-04CD9695D215}" dt="2024-04-07T03:34:14.556" v="1423" actId="1076"/>
          <ac:spMkLst>
            <pc:docMk/>
            <pc:sldMk cId="2319766977" sldId="343"/>
            <ac:spMk id="8" creationId="{4A2910BB-FC89-46F7-5CE2-75347F71D8A9}"/>
          </ac:spMkLst>
        </pc:spChg>
        <pc:spChg chg="add mod">
          <ac:chgData name="Jatin Dhawan" userId="S::jatin_dhawan_ampba2024s@isb.edu::59b7e623-0bce-476b-b109-18db75feff8c" providerId="AD" clId="Web-{3A49DA5F-8A41-3564-D2BB-04CD9695D215}" dt="2024-04-07T03:19:57.551" v="1338" actId="20577"/>
          <ac:spMkLst>
            <pc:docMk/>
            <pc:sldMk cId="2319766977" sldId="343"/>
            <ac:spMk id="13" creationId="{40193548-A027-5F75-1FC9-2CAF9347EFC4}"/>
          </ac:spMkLst>
        </pc:spChg>
        <pc:spChg chg="add mod">
          <ac:chgData name="Jatin Dhawan" userId="S::jatin_dhawan_ampba2024s@isb.edu::59b7e623-0bce-476b-b109-18db75feff8c" providerId="AD" clId="Web-{3A49DA5F-8A41-3564-D2BB-04CD9695D215}" dt="2024-04-07T03:32:53.509" v="1413" actId="20577"/>
          <ac:spMkLst>
            <pc:docMk/>
            <pc:sldMk cId="2319766977" sldId="343"/>
            <ac:spMk id="14" creationId="{82A2754D-B6F5-AB5E-62DB-0993F617FFA6}"/>
          </ac:spMkLst>
        </pc:spChg>
        <pc:spChg chg="add mod">
          <ac:chgData name="Jatin Dhawan" userId="S::jatin_dhawan_ampba2024s@isb.edu::59b7e623-0bce-476b-b109-18db75feff8c" providerId="AD" clId="Web-{3A49DA5F-8A41-3564-D2BB-04CD9695D215}" dt="2024-04-07T03:36:34.651" v="1531" actId="14100"/>
          <ac:spMkLst>
            <pc:docMk/>
            <pc:sldMk cId="2319766977" sldId="343"/>
            <ac:spMk id="15" creationId="{2503E02A-D295-5988-56C3-CED8EA84F836}"/>
          </ac:spMkLst>
        </pc:spChg>
        <pc:grpChg chg="add del">
          <ac:chgData name="Jatin Dhawan" userId="S::jatin_dhawan_ampba2024s@isb.edu::59b7e623-0bce-476b-b109-18db75feff8c" providerId="AD" clId="Web-{3A49DA5F-8A41-3564-D2BB-04CD9695D215}" dt="2024-04-07T03:33:54.134" v="1420"/>
          <ac:grpSpMkLst>
            <pc:docMk/>
            <pc:sldMk cId="2319766977" sldId="343"/>
            <ac:grpSpMk id="16" creationId="{EE5851C4-BC16-0836-F4CA-43E3C82EC223}"/>
          </ac:grpSpMkLst>
        </pc:grpChg>
        <pc:picChg chg="add mod ord topLvl modCrop">
          <ac:chgData name="Jatin Dhawan" userId="S::jatin_dhawan_ampba2024s@isb.edu::59b7e623-0bce-476b-b109-18db75feff8c" providerId="AD" clId="Web-{3A49DA5F-8A41-3564-D2BB-04CD9695D215}" dt="2024-04-07T03:34:17.962" v="1425" actId="1076"/>
          <ac:picMkLst>
            <pc:docMk/>
            <pc:sldMk cId="2319766977" sldId="343"/>
            <ac:picMk id="6" creationId="{E1686E32-9AB3-F11B-B711-DC727325E4FE}"/>
          </ac:picMkLst>
        </pc:picChg>
        <pc:picChg chg="add mod">
          <ac:chgData name="Jatin Dhawan" userId="S::jatin_dhawan_ampba2024s@isb.edu::59b7e623-0bce-476b-b109-18db75feff8c" providerId="AD" clId="Web-{3A49DA5F-8A41-3564-D2BB-04CD9695D215}" dt="2024-04-07T03:11:23.282" v="1261" actId="1076"/>
          <ac:picMkLst>
            <pc:docMk/>
            <pc:sldMk cId="2319766977" sldId="343"/>
            <ac:picMk id="9" creationId="{969CDBD2-31FB-BDF3-B0DB-9717A4131D6D}"/>
          </ac:picMkLst>
        </pc:picChg>
        <pc:picChg chg="add mod">
          <ac:chgData name="Jatin Dhawan" userId="S::jatin_dhawan_ampba2024s@isb.edu::59b7e623-0bce-476b-b109-18db75feff8c" providerId="AD" clId="Web-{3A49DA5F-8A41-3564-D2BB-04CD9695D215}" dt="2024-04-07T03:15:46.690" v="1265" actId="1076"/>
          <ac:picMkLst>
            <pc:docMk/>
            <pc:sldMk cId="2319766977" sldId="343"/>
            <ac:picMk id="10" creationId="{880A0BEE-A965-8469-284D-C310283C0150}"/>
          </ac:picMkLst>
        </pc:picChg>
        <pc:picChg chg="add mod">
          <ac:chgData name="Jatin Dhawan" userId="S::jatin_dhawan_ampba2024s@isb.edu::59b7e623-0bce-476b-b109-18db75feff8c" providerId="AD" clId="Web-{3A49DA5F-8A41-3564-D2BB-04CD9695D215}" dt="2024-04-07T03:17:41.987" v="1277" actId="1076"/>
          <ac:picMkLst>
            <pc:docMk/>
            <pc:sldMk cId="2319766977" sldId="343"/>
            <ac:picMk id="11" creationId="{327D24E7-B342-B467-C03F-34CC38511718}"/>
          </ac:picMkLst>
        </pc:picChg>
        <pc:picChg chg="add mod">
          <ac:chgData name="Jatin Dhawan" userId="S::jatin_dhawan_ampba2024s@isb.edu::59b7e623-0bce-476b-b109-18db75feff8c" providerId="AD" clId="Web-{3A49DA5F-8A41-3564-D2BB-04CD9695D215}" dt="2024-04-07T03:17:54.034" v="1278" actId="14100"/>
          <ac:picMkLst>
            <pc:docMk/>
            <pc:sldMk cId="2319766977" sldId="343"/>
            <ac:picMk id="12" creationId="{425B125C-927E-8D1F-169F-3ABC28B6AD81}"/>
          </ac:picMkLst>
        </pc:picChg>
      </pc:sldChg>
      <pc:sldChg chg="addSp delSp modSp add replId">
        <pc:chgData name="Jatin Dhawan" userId="S::jatin_dhawan_ampba2024s@isb.edu::59b7e623-0bce-476b-b109-18db75feff8c" providerId="AD" clId="Web-{3A49DA5F-8A41-3564-D2BB-04CD9695D215}" dt="2024-04-08T10:42:56.621" v="2291"/>
        <pc:sldMkLst>
          <pc:docMk/>
          <pc:sldMk cId="658596855" sldId="344"/>
        </pc:sldMkLst>
        <pc:spChg chg="del">
          <ac:chgData name="Jatin Dhawan" userId="S::jatin_dhawan_ampba2024s@isb.edu::59b7e623-0bce-476b-b109-18db75feff8c" providerId="AD" clId="Web-{3A49DA5F-8A41-3564-D2BB-04CD9695D215}" dt="2024-04-08T10:42:56.621" v="2291"/>
          <ac:spMkLst>
            <pc:docMk/>
            <pc:sldMk cId="658596855" sldId="344"/>
            <ac:spMk id="4" creationId="{5ADA9F33-A0B2-0EF6-E345-113711C0D041}"/>
          </ac:spMkLst>
        </pc:spChg>
        <pc:spChg chg="del">
          <ac:chgData name="Jatin Dhawan" userId="S::jatin_dhawan_ampba2024s@isb.edu::59b7e623-0bce-476b-b109-18db75feff8c" providerId="AD" clId="Web-{3A49DA5F-8A41-3564-D2BB-04CD9695D215}" dt="2024-04-07T14:15:35.065" v="1535"/>
          <ac:spMkLst>
            <pc:docMk/>
            <pc:sldMk cId="658596855" sldId="344"/>
            <ac:spMk id="7" creationId="{6303FB03-8DE6-99F6-522C-204DFF0F3707}"/>
          </ac:spMkLst>
        </pc:spChg>
        <pc:spChg chg="del">
          <ac:chgData name="Jatin Dhawan" userId="S::jatin_dhawan_ampba2024s@isb.edu::59b7e623-0bce-476b-b109-18db75feff8c" providerId="AD" clId="Web-{3A49DA5F-8A41-3564-D2BB-04CD9695D215}" dt="2024-04-07T14:15:31.003" v="1534"/>
          <ac:spMkLst>
            <pc:docMk/>
            <pc:sldMk cId="658596855" sldId="344"/>
            <ac:spMk id="8" creationId="{4A2910BB-FC89-46F7-5CE2-75347F71D8A9}"/>
          </ac:spMkLst>
        </pc:spChg>
        <pc:spChg chg="mod">
          <ac:chgData name="Jatin Dhawan" userId="S::jatin_dhawan_ampba2024s@isb.edu::59b7e623-0bce-476b-b109-18db75feff8c" providerId="AD" clId="Web-{3A49DA5F-8A41-3564-D2BB-04CD9695D215}" dt="2024-04-07T14:23:48.299" v="1621" actId="1076"/>
          <ac:spMkLst>
            <pc:docMk/>
            <pc:sldMk cId="658596855" sldId="344"/>
            <ac:spMk id="13" creationId="{40193548-A027-5F75-1FC9-2CAF9347EFC4}"/>
          </ac:spMkLst>
        </pc:spChg>
        <pc:spChg chg="mod">
          <ac:chgData name="Jatin Dhawan" userId="S::jatin_dhawan_ampba2024s@isb.edu::59b7e623-0bce-476b-b109-18db75feff8c" providerId="AD" clId="Web-{3A49DA5F-8A41-3564-D2BB-04CD9695D215}" dt="2024-04-07T14:33:34.019" v="1700" actId="20577"/>
          <ac:spMkLst>
            <pc:docMk/>
            <pc:sldMk cId="658596855" sldId="344"/>
            <ac:spMk id="14" creationId="{82A2754D-B6F5-AB5E-62DB-0993F617FFA6}"/>
          </ac:spMkLst>
        </pc:spChg>
        <pc:spChg chg="del">
          <ac:chgData name="Jatin Dhawan" userId="S::jatin_dhawan_ampba2024s@isb.edu::59b7e623-0bce-476b-b109-18db75feff8c" providerId="AD" clId="Web-{3A49DA5F-8A41-3564-D2BB-04CD9695D215}" dt="2024-04-07T14:24:06.612" v="1623"/>
          <ac:spMkLst>
            <pc:docMk/>
            <pc:sldMk cId="658596855" sldId="344"/>
            <ac:spMk id="15" creationId="{2503E02A-D295-5988-56C3-CED8EA84F836}"/>
          </ac:spMkLst>
        </pc:spChg>
        <pc:picChg chg="del">
          <ac:chgData name="Jatin Dhawan" userId="S::jatin_dhawan_ampba2024s@isb.edu::59b7e623-0bce-476b-b109-18db75feff8c" providerId="AD" clId="Web-{3A49DA5F-8A41-3564-D2BB-04CD9695D215}" dt="2024-04-07T14:15:23.159" v="1533"/>
          <ac:picMkLst>
            <pc:docMk/>
            <pc:sldMk cId="658596855" sldId="344"/>
            <ac:picMk id="6" creationId="{E1686E32-9AB3-F11B-B711-DC727325E4FE}"/>
          </ac:picMkLst>
        </pc:picChg>
        <pc:picChg chg="del mod">
          <ac:chgData name="Jatin Dhawan" userId="S::jatin_dhawan_ampba2024s@isb.edu::59b7e623-0bce-476b-b109-18db75feff8c" providerId="AD" clId="Web-{3A49DA5F-8A41-3564-D2BB-04CD9695D215}" dt="2024-04-07T14:33:34.191" v="1701"/>
          <ac:picMkLst>
            <pc:docMk/>
            <pc:sldMk cId="658596855" sldId="344"/>
            <ac:picMk id="9" creationId="{969CDBD2-31FB-BDF3-B0DB-9717A4131D6D}"/>
          </ac:picMkLst>
        </pc:picChg>
        <pc:picChg chg="del">
          <ac:chgData name="Jatin Dhawan" userId="S::jatin_dhawan_ampba2024s@isb.edu::59b7e623-0bce-476b-b109-18db75feff8c" providerId="AD" clId="Web-{3A49DA5F-8A41-3564-D2BB-04CD9695D215}" dt="2024-04-07T14:24:06.612" v="1626"/>
          <ac:picMkLst>
            <pc:docMk/>
            <pc:sldMk cId="658596855" sldId="344"/>
            <ac:picMk id="10" creationId="{880A0BEE-A965-8469-284D-C310283C0150}"/>
          </ac:picMkLst>
        </pc:picChg>
        <pc:picChg chg="del">
          <ac:chgData name="Jatin Dhawan" userId="S::jatin_dhawan_ampba2024s@isb.edu::59b7e623-0bce-476b-b109-18db75feff8c" providerId="AD" clId="Web-{3A49DA5F-8A41-3564-D2BB-04CD9695D215}" dt="2024-04-07T14:24:06.612" v="1625"/>
          <ac:picMkLst>
            <pc:docMk/>
            <pc:sldMk cId="658596855" sldId="344"/>
            <ac:picMk id="11" creationId="{327D24E7-B342-B467-C03F-34CC38511718}"/>
          </ac:picMkLst>
        </pc:picChg>
        <pc:picChg chg="del">
          <ac:chgData name="Jatin Dhawan" userId="S::jatin_dhawan_ampba2024s@isb.edu::59b7e623-0bce-476b-b109-18db75feff8c" providerId="AD" clId="Web-{3A49DA5F-8A41-3564-D2BB-04CD9695D215}" dt="2024-04-07T14:24:06.612" v="1624"/>
          <ac:picMkLst>
            <pc:docMk/>
            <pc:sldMk cId="658596855" sldId="344"/>
            <ac:picMk id="12" creationId="{425B125C-927E-8D1F-169F-3ABC28B6AD81}"/>
          </ac:picMkLst>
        </pc:picChg>
        <pc:picChg chg="add mod">
          <ac:chgData name="Jatin Dhawan" userId="S::jatin_dhawan_ampba2024s@isb.edu::59b7e623-0bce-476b-b109-18db75feff8c" providerId="AD" clId="Web-{3A49DA5F-8A41-3564-D2BB-04CD9695D215}" dt="2024-04-07T14:23:50.533" v="1622" actId="1076"/>
          <ac:picMkLst>
            <pc:docMk/>
            <pc:sldMk cId="658596855" sldId="344"/>
            <ac:picMk id="16" creationId="{423108BB-CB4E-7B03-8BBB-3C176E44210F}"/>
          </ac:picMkLst>
        </pc:picChg>
        <pc:picChg chg="add mod">
          <ac:chgData name="Jatin Dhawan" userId="S::jatin_dhawan_ampba2024s@isb.edu::59b7e623-0bce-476b-b109-18db75feff8c" providerId="AD" clId="Web-{3A49DA5F-8A41-3564-D2BB-04CD9695D215}" dt="2024-04-07T14:23:29.236" v="1618" actId="1076"/>
          <ac:picMkLst>
            <pc:docMk/>
            <pc:sldMk cId="658596855" sldId="344"/>
            <ac:picMk id="17" creationId="{CFB5790B-946F-CEAE-C862-A086C389B1F8}"/>
          </ac:picMkLst>
        </pc:picChg>
        <pc:picChg chg="add mod">
          <ac:chgData name="Jatin Dhawan" userId="S::jatin_dhawan_ampba2024s@isb.edu::59b7e623-0bce-476b-b109-18db75feff8c" providerId="AD" clId="Web-{3A49DA5F-8A41-3564-D2BB-04CD9695D215}" dt="2024-04-07T14:37:11.073" v="1705" actId="14100"/>
          <ac:picMkLst>
            <pc:docMk/>
            <pc:sldMk cId="658596855" sldId="344"/>
            <ac:picMk id="18" creationId="{AE6EE124-0F14-6B67-3757-C7C35D337FFD}"/>
          </ac:picMkLst>
        </pc:picChg>
      </pc:sldChg>
      <pc:sldChg chg="addSp delSp modSp add replId">
        <pc:chgData name="Jatin Dhawan" userId="S::jatin_dhawan_ampba2024s@isb.edu::59b7e623-0bce-476b-b109-18db75feff8c" providerId="AD" clId="Web-{3A49DA5F-8A41-3564-D2BB-04CD9695D215}" dt="2024-04-08T16:31:54.382" v="2866" actId="1076"/>
        <pc:sldMkLst>
          <pc:docMk/>
          <pc:sldMk cId="282573360" sldId="345"/>
        </pc:sldMkLst>
        <pc:spChg chg="add del mod">
          <ac:chgData name="Jatin Dhawan" userId="S::jatin_dhawan_ampba2024s@isb.edu::59b7e623-0bce-476b-b109-18db75feff8c" providerId="AD" clId="Web-{3A49DA5F-8A41-3564-D2BB-04CD9695D215}" dt="2024-04-08T10:41:21.854" v="2249"/>
          <ac:spMkLst>
            <pc:docMk/>
            <pc:sldMk cId="282573360" sldId="345"/>
            <ac:spMk id="3" creationId="{7C48D1F6-F314-5E2C-17A3-470EDA4C8169}"/>
          </ac:spMkLst>
        </pc:spChg>
        <pc:spChg chg="del mod">
          <ac:chgData name="Jatin Dhawan" userId="S::jatin_dhawan_ampba2024s@isb.edu::59b7e623-0bce-476b-b109-18db75feff8c" providerId="AD" clId="Web-{3A49DA5F-8A41-3564-D2BB-04CD9695D215}" dt="2024-04-08T10:42:42.746" v="2286"/>
          <ac:spMkLst>
            <pc:docMk/>
            <pc:sldMk cId="282573360" sldId="345"/>
            <ac:spMk id="5" creationId="{51039951-5412-4565-83AC-F61E020A2455}"/>
          </ac:spMkLst>
        </pc:spChg>
        <pc:spChg chg="mod">
          <ac:chgData name="Jatin Dhawan" userId="S::jatin_dhawan_ampba2024s@isb.edu::59b7e623-0bce-476b-b109-18db75feff8c" providerId="AD" clId="Web-{3A49DA5F-8A41-3564-D2BB-04CD9695D215}" dt="2024-04-08T10:42:14.042" v="2268" actId="1076"/>
          <ac:spMkLst>
            <pc:docMk/>
            <pc:sldMk cId="282573360" sldId="345"/>
            <ac:spMk id="7" creationId="{7DC15D8B-94BE-4CFD-BA52-BE8D2A5691D4}"/>
          </ac:spMkLst>
        </pc:spChg>
        <pc:spChg chg="add del mod">
          <ac:chgData name="Jatin Dhawan" userId="S::jatin_dhawan_ampba2024s@isb.edu::59b7e623-0bce-476b-b109-18db75feff8c" providerId="AD" clId="Web-{3A49DA5F-8A41-3564-D2BB-04CD9695D215}" dt="2024-04-08T10:41:21.854" v="2248"/>
          <ac:spMkLst>
            <pc:docMk/>
            <pc:sldMk cId="282573360" sldId="345"/>
            <ac:spMk id="8" creationId="{6837A54A-3302-C31A-C5A3-24FE92B09E1D}"/>
          </ac:spMkLst>
        </pc:spChg>
        <pc:spChg chg="add del mod">
          <ac:chgData name="Jatin Dhawan" userId="S::jatin_dhawan_ampba2024s@isb.edu::59b7e623-0bce-476b-b109-18db75feff8c" providerId="AD" clId="Web-{3A49DA5F-8A41-3564-D2BB-04CD9695D215}" dt="2024-04-08T10:41:21.854" v="2247"/>
          <ac:spMkLst>
            <pc:docMk/>
            <pc:sldMk cId="282573360" sldId="345"/>
            <ac:spMk id="10" creationId="{14EB0780-1474-35EF-8D4A-4EDF6B8447AD}"/>
          </ac:spMkLst>
        </pc:spChg>
        <pc:spChg chg="add del mod">
          <ac:chgData name="Jatin Dhawan" userId="S::jatin_dhawan_ampba2024s@isb.edu::59b7e623-0bce-476b-b109-18db75feff8c" providerId="AD" clId="Web-{3A49DA5F-8A41-3564-D2BB-04CD9695D215}" dt="2024-04-08T10:41:21.854" v="2246"/>
          <ac:spMkLst>
            <pc:docMk/>
            <pc:sldMk cId="282573360" sldId="345"/>
            <ac:spMk id="12" creationId="{1508A08B-4B36-4E09-E4ED-F21D52F551D9}"/>
          </ac:spMkLst>
        </pc:spChg>
        <pc:spChg chg="del">
          <ac:chgData name="Jatin Dhawan" userId="S::jatin_dhawan_ampba2024s@isb.edu::59b7e623-0bce-476b-b109-18db75feff8c" providerId="AD" clId="Web-{3A49DA5F-8A41-3564-D2BB-04CD9695D215}" dt="2024-04-08T10:41:17.541" v="2243"/>
          <ac:spMkLst>
            <pc:docMk/>
            <pc:sldMk cId="282573360" sldId="345"/>
            <ac:spMk id="14" creationId="{A53FF10D-5527-4952-B591-F7CCE100C658}"/>
          </ac:spMkLst>
        </pc:spChg>
        <pc:spChg chg="del">
          <ac:chgData name="Jatin Dhawan" userId="S::jatin_dhawan_ampba2024s@isb.edu::59b7e623-0bce-476b-b109-18db75feff8c" providerId="AD" clId="Web-{3A49DA5F-8A41-3564-D2BB-04CD9695D215}" dt="2024-04-08T10:41:17.495" v="2242"/>
          <ac:spMkLst>
            <pc:docMk/>
            <pc:sldMk cId="282573360" sldId="345"/>
            <ac:spMk id="15" creationId="{AAEA8234-005E-4355-AE0F-4DB31EB808C2}"/>
          </ac:spMkLst>
        </pc:spChg>
        <pc:spChg chg="del">
          <ac:chgData name="Jatin Dhawan" userId="S::jatin_dhawan_ampba2024s@isb.edu::59b7e623-0bce-476b-b109-18db75feff8c" providerId="AD" clId="Web-{3A49DA5F-8A41-3564-D2BB-04CD9695D215}" dt="2024-04-08T10:41:17.432" v="2241"/>
          <ac:spMkLst>
            <pc:docMk/>
            <pc:sldMk cId="282573360" sldId="345"/>
            <ac:spMk id="16" creationId="{9E20DDB6-3A4E-4ADF-A61F-8925A9C30DD5}"/>
          </ac:spMkLst>
        </pc:spChg>
        <pc:spChg chg="del">
          <ac:chgData name="Jatin Dhawan" userId="S::jatin_dhawan_ampba2024s@isb.edu::59b7e623-0bce-476b-b109-18db75feff8c" providerId="AD" clId="Web-{3A49DA5F-8A41-3564-D2BB-04CD9695D215}" dt="2024-04-08T10:41:17.370" v="2240"/>
          <ac:spMkLst>
            <pc:docMk/>
            <pc:sldMk cId="282573360" sldId="345"/>
            <ac:spMk id="17" creationId="{1D1F1CAC-04A7-480E-8513-42188AF1C176}"/>
          </ac:spMkLst>
        </pc:spChg>
        <pc:spChg chg="del">
          <ac:chgData name="Jatin Dhawan" userId="S::jatin_dhawan_ampba2024s@isb.edu::59b7e623-0bce-476b-b109-18db75feff8c" providerId="AD" clId="Web-{3A49DA5F-8A41-3564-D2BB-04CD9695D215}" dt="2024-04-08T10:41:17.307" v="2239"/>
          <ac:spMkLst>
            <pc:docMk/>
            <pc:sldMk cId="282573360" sldId="345"/>
            <ac:spMk id="18" creationId="{BC46A10D-E6A3-4EA7-9CD2-0368CE304C90}"/>
          </ac:spMkLst>
        </pc:spChg>
        <pc:spChg chg="del">
          <ac:chgData name="Jatin Dhawan" userId="S::jatin_dhawan_ampba2024s@isb.edu::59b7e623-0bce-476b-b109-18db75feff8c" providerId="AD" clId="Web-{3A49DA5F-8A41-3564-D2BB-04CD9695D215}" dt="2024-04-08T10:41:17.245" v="2238"/>
          <ac:spMkLst>
            <pc:docMk/>
            <pc:sldMk cId="282573360" sldId="345"/>
            <ac:spMk id="19" creationId="{E61B204D-02B0-46AE-8026-DFB6421F1855}"/>
          </ac:spMkLst>
        </pc:spChg>
        <pc:spChg chg="add del mod">
          <ac:chgData name="Jatin Dhawan" userId="S::jatin_dhawan_ampba2024s@isb.edu::59b7e623-0bce-476b-b109-18db75feff8c" providerId="AD" clId="Web-{3A49DA5F-8A41-3564-D2BB-04CD9695D215}" dt="2024-04-08T10:41:21.854" v="2245"/>
          <ac:spMkLst>
            <pc:docMk/>
            <pc:sldMk cId="282573360" sldId="345"/>
            <ac:spMk id="20" creationId="{B7B0F315-2BC9-F260-1BB3-ADB2D5C1253C}"/>
          </ac:spMkLst>
        </pc:spChg>
        <pc:spChg chg="add del mod">
          <ac:chgData name="Jatin Dhawan" userId="S::jatin_dhawan_ampba2024s@isb.edu::59b7e623-0bce-476b-b109-18db75feff8c" providerId="AD" clId="Web-{3A49DA5F-8A41-3564-D2BB-04CD9695D215}" dt="2024-04-08T10:41:21.854" v="2244"/>
          <ac:spMkLst>
            <pc:docMk/>
            <pc:sldMk cId="282573360" sldId="345"/>
            <ac:spMk id="22" creationId="{EC90B413-69AF-4936-960F-6C8D2E60F61C}"/>
          </ac:spMkLst>
        </pc:spChg>
        <pc:graphicFrameChg chg="add mod modGraphic">
          <ac:chgData name="Jatin Dhawan" userId="S::jatin_dhawan_ampba2024s@isb.edu::59b7e623-0bce-476b-b109-18db75feff8c" providerId="AD" clId="Web-{3A49DA5F-8A41-3564-D2BB-04CD9695D215}" dt="2024-04-08T16:31:54.382" v="2866" actId="1076"/>
          <ac:graphicFrameMkLst>
            <pc:docMk/>
            <pc:sldMk cId="282573360" sldId="345"/>
            <ac:graphicFrameMk id="2" creationId="{ACDE23C6-FBF2-0DE1-5561-F754691DA6FC}"/>
          </ac:graphicFrameMkLst>
        </pc:graphicFrameChg>
      </pc:sldChg>
      <pc:sldChg chg="new del">
        <pc:chgData name="Jatin Dhawan" userId="S::jatin_dhawan_ampba2024s@isb.edu::59b7e623-0bce-476b-b109-18db75feff8c" providerId="AD" clId="Web-{3A49DA5F-8A41-3564-D2BB-04CD9695D215}" dt="2024-04-07T14:40:34.298" v="1710"/>
        <pc:sldMkLst>
          <pc:docMk/>
          <pc:sldMk cId="3595930930" sldId="345"/>
        </pc:sldMkLst>
      </pc:sldChg>
      <pc:sldChg chg="modSp new">
        <pc:chgData name="Jatin Dhawan" userId="S::jatin_dhawan_ampba2024s@isb.edu::59b7e623-0bce-476b-b109-18db75feff8c" providerId="AD" clId="Web-{3A49DA5F-8A41-3564-D2BB-04CD9695D215}" dt="2024-04-08T16:33:15.757" v="2873" actId="20577"/>
        <pc:sldMkLst>
          <pc:docMk/>
          <pc:sldMk cId="1102854026" sldId="346"/>
        </pc:sldMkLst>
        <pc:spChg chg="mod">
          <ac:chgData name="Jatin Dhawan" userId="S::jatin_dhawan_ampba2024s@isb.edu::59b7e623-0bce-476b-b109-18db75feff8c" providerId="AD" clId="Web-{3A49DA5F-8A41-3564-D2BB-04CD9695D215}" dt="2024-04-08T16:33:15.757" v="2873" actId="20577"/>
          <ac:spMkLst>
            <pc:docMk/>
            <pc:sldMk cId="1102854026" sldId="346"/>
            <ac:spMk id="2" creationId="{020A46F1-57FB-0D6A-199E-11D658671E8B}"/>
          </ac:spMkLst>
        </pc:spChg>
      </pc:sldChg>
    </pc:docChg>
  </pc:docChgLst>
  <pc:docChgLst>
    <pc:chgData name="Jatin Dhawan" userId="S::jatin_dhawan_ampba2024s@isb.edu::59b7e623-0bce-476b-b109-18db75feff8c" providerId="AD" clId="Web-{9A88FE08-81AF-9BB9-8B55-2C5928CF0A83}"/>
    <pc:docChg chg="modSld">
      <pc:chgData name="Jatin Dhawan" userId="S::jatin_dhawan_ampba2024s@isb.edu::59b7e623-0bce-476b-b109-18db75feff8c" providerId="AD" clId="Web-{9A88FE08-81AF-9BB9-8B55-2C5928CF0A83}" dt="2024-03-31T05:18:23.276" v="197" actId="1076"/>
      <pc:docMkLst>
        <pc:docMk/>
      </pc:docMkLst>
      <pc:sldChg chg="modSp">
        <pc:chgData name="Jatin Dhawan" userId="S::jatin_dhawan_ampba2024s@isb.edu::59b7e623-0bce-476b-b109-18db75feff8c" providerId="AD" clId="Web-{9A88FE08-81AF-9BB9-8B55-2C5928CF0A83}" dt="2024-03-31T04:55:16.246" v="83" actId="20577"/>
        <pc:sldMkLst>
          <pc:docMk/>
          <pc:sldMk cId="888131371" sldId="312"/>
        </pc:sldMkLst>
        <pc:spChg chg="mod">
          <ac:chgData name="Jatin Dhawan" userId="S::jatin_dhawan_ampba2024s@isb.edu::59b7e623-0bce-476b-b109-18db75feff8c" providerId="AD" clId="Web-{9A88FE08-81AF-9BB9-8B55-2C5928CF0A83}" dt="2024-03-31T04:14:30.786" v="74" actId="20577"/>
          <ac:spMkLst>
            <pc:docMk/>
            <pc:sldMk cId="888131371" sldId="312"/>
            <ac:spMk id="80" creationId="{02394CBA-755F-42B7-BF28-BDBB599FAAFF}"/>
          </ac:spMkLst>
        </pc:spChg>
        <pc:spChg chg="mod">
          <ac:chgData name="Jatin Dhawan" userId="S::jatin_dhawan_ampba2024s@isb.edu::59b7e623-0bce-476b-b109-18db75feff8c" providerId="AD" clId="Web-{9A88FE08-81AF-9BB9-8B55-2C5928CF0A83}" dt="2024-03-31T04:55:16.246" v="83" actId="20577"/>
          <ac:spMkLst>
            <pc:docMk/>
            <pc:sldMk cId="888131371" sldId="312"/>
            <ac:spMk id="81" creationId="{3F9E8A38-46A0-49FF-8F72-481E44F49E38}"/>
          </ac:spMkLst>
        </pc:spChg>
      </pc:sldChg>
      <pc:sldChg chg="modSp">
        <pc:chgData name="Jatin Dhawan" userId="S::jatin_dhawan_ampba2024s@isb.edu::59b7e623-0bce-476b-b109-18db75feff8c" providerId="AD" clId="Web-{9A88FE08-81AF-9BB9-8B55-2C5928CF0A83}" dt="2024-03-31T05:15:13.572" v="188" actId="20577"/>
        <pc:sldMkLst>
          <pc:docMk/>
          <pc:sldMk cId="233941199" sldId="316"/>
        </pc:sldMkLst>
        <pc:spChg chg="mod">
          <ac:chgData name="Jatin Dhawan" userId="S::jatin_dhawan_ampba2024s@isb.edu::59b7e623-0bce-476b-b109-18db75feff8c" providerId="AD" clId="Web-{9A88FE08-81AF-9BB9-8B55-2C5928CF0A83}" dt="2024-03-31T04:56:58.560" v="89" actId="20577"/>
          <ac:spMkLst>
            <pc:docMk/>
            <pc:sldMk cId="233941199" sldId="316"/>
            <ac:spMk id="2" creationId="{FEC17443-10BC-4078-8CF2-23E75B0CC2D2}"/>
          </ac:spMkLst>
        </pc:spChg>
        <pc:spChg chg="mod">
          <ac:chgData name="Jatin Dhawan" userId="S::jatin_dhawan_ampba2024s@isb.edu::59b7e623-0bce-476b-b109-18db75feff8c" providerId="AD" clId="Web-{9A88FE08-81AF-9BB9-8B55-2C5928CF0A83}" dt="2024-03-31T05:15:13.572" v="188" actId="20577"/>
          <ac:spMkLst>
            <pc:docMk/>
            <pc:sldMk cId="233941199" sldId="316"/>
            <ac:spMk id="3" creationId="{8CDA3474-C14B-42A3-AF12-888807AB7218}"/>
          </ac:spMkLst>
        </pc:spChg>
        <pc:picChg chg="mod">
          <ac:chgData name="Jatin Dhawan" userId="S::jatin_dhawan_ampba2024s@isb.edu::59b7e623-0bce-476b-b109-18db75feff8c" providerId="AD" clId="Web-{9A88FE08-81AF-9BB9-8B55-2C5928CF0A83}" dt="2024-03-31T04:56:45.231" v="84"/>
          <ac:picMkLst>
            <pc:docMk/>
            <pc:sldMk cId="233941199" sldId="316"/>
            <ac:picMk id="37" creationId="{F8F9C9B6-2BEC-4699-B75F-9C7BE5B60744}"/>
          </ac:picMkLst>
        </pc:picChg>
      </pc:sldChg>
      <pc:sldChg chg="addSp delSp modSp">
        <pc:chgData name="Jatin Dhawan" userId="S::jatin_dhawan_ampba2024s@isb.edu::59b7e623-0bce-476b-b109-18db75feff8c" providerId="AD" clId="Web-{9A88FE08-81AF-9BB9-8B55-2C5928CF0A83}" dt="2024-03-31T05:18:23.276" v="197" actId="1076"/>
        <pc:sldMkLst>
          <pc:docMk/>
          <pc:sldMk cId="270808741" sldId="330"/>
        </pc:sldMkLst>
        <pc:spChg chg="add del mod">
          <ac:chgData name="Jatin Dhawan" userId="S::jatin_dhawan_ampba2024s@isb.edu::59b7e623-0bce-476b-b109-18db75feff8c" providerId="AD" clId="Web-{9A88FE08-81AF-9BB9-8B55-2C5928CF0A83}" dt="2024-03-31T05:15:36.650" v="190"/>
          <ac:spMkLst>
            <pc:docMk/>
            <pc:sldMk cId="270808741" sldId="330"/>
            <ac:spMk id="3" creationId="{B93CCD03-0481-3012-3590-3373241826A3}"/>
          </ac:spMkLst>
        </pc:spChg>
        <pc:spChg chg="mod">
          <ac:chgData name="Jatin Dhawan" userId="S::jatin_dhawan_ampba2024s@isb.edu::59b7e623-0bce-476b-b109-18db75feff8c" providerId="AD" clId="Web-{9A88FE08-81AF-9BB9-8B55-2C5928CF0A83}" dt="2024-03-31T05:18:23.276" v="197" actId="1076"/>
          <ac:spMkLst>
            <pc:docMk/>
            <pc:sldMk cId="270808741" sldId="330"/>
            <ac:spMk id="9" creationId="{8B17EDBE-4FB7-472F-B26B-EB9ECD77B7A8}"/>
          </ac:spMkLst>
        </pc:spChg>
        <pc:spChg chg="del">
          <ac:chgData name="Jatin Dhawan" userId="S::jatin_dhawan_ampba2024s@isb.edu::59b7e623-0bce-476b-b109-18db75feff8c" providerId="AD" clId="Web-{9A88FE08-81AF-9BB9-8B55-2C5928CF0A83}" dt="2024-03-31T05:17:08.385" v="193"/>
          <ac:spMkLst>
            <pc:docMk/>
            <pc:sldMk cId="270808741" sldId="330"/>
            <ac:spMk id="19" creationId="{A5CEF4C1-04B1-4BCC-8146-CC9871388878}"/>
          </ac:spMkLst>
        </pc:spChg>
        <pc:picChg chg="mod">
          <ac:chgData name="Jatin Dhawan" userId="S::jatin_dhawan_ampba2024s@isb.edu::59b7e623-0bce-476b-b109-18db75feff8c" providerId="AD" clId="Web-{9A88FE08-81AF-9BB9-8B55-2C5928CF0A83}" dt="2024-03-31T05:17:00.432" v="192" actId="14100"/>
          <ac:picMkLst>
            <pc:docMk/>
            <pc:sldMk cId="270808741" sldId="330"/>
            <ac:picMk id="11" creationId="{D4A20C46-A075-4415-A172-F3722C0ADE8D}"/>
          </ac:picMkLst>
        </pc:picChg>
        <pc:picChg chg="del">
          <ac:chgData name="Jatin Dhawan" userId="S::jatin_dhawan_ampba2024s@isb.edu::59b7e623-0bce-476b-b109-18db75feff8c" providerId="AD" clId="Web-{9A88FE08-81AF-9BB9-8B55-2C5928CF0A83}" dt="2024-03-31T05:15:31.807" v="189"/>
          <ac:picMkLst>
            <pc:docMk/>
            <pc:sldMk cId="270808741" sldId="330"/>
            <ac:picMk id="365" creationId="{5D035A4A-01E8-44C3-9E7B-2F3ACBCD9361}"/>
          </ac:picMkLst>
        </pc:picChg>
      </pc:sldChg>
    </pc:docChg>
  </pc:docChgLst>
  <pc:docChgLst>
    <pc:chgData name="Jatin Dhawan" userId="S::jatin_dhawan_ampba2024s@isb.edu::59b7e623-0bce-476b-b109-18db75feff8c" providerId="AD" clId="Web-{AC5F3C64-5C7E-04BF-7C49-F97E62D08553}"/>
    <pc:docChg chg="addSld delSld modSld sldOrd">
      <pc:chgData name="Jatin Dhawan" userId="S::jatin_dhawan_ampba2024s@isb.edu::59b7e623-0bce-476b-b109-18db75feff8c" providerId="AD" clId="Web-{AC5F3C64-5C7E-04BF-7C49-F97E62D08553}" dt="2024-04-03T19:17:38.569" v="912"/>
      <pc:docMkLst>
        <pc:docMk/>
      </pc:docMkLst>
      <pc:sldChg chg="modSp">
        <pc:chgData name="Jatin Dhawan" userId="S::jatin_dhawan_ampba2024s@isb.edu::59b7e623-0bce-476b-b109-18db75feff8c" providerId="AD" clId="Web-{AC5F3C64-5C7E-04BF-7C49-F97E62D08553}" dt="2024-04-03T19:17:25.224" v="911" actId="20577"/>
        <pc:sldMkLst>
          <pc:docMk/>
          <pc:sldMk cId="233941199" sldId="316"/>
        </pc:sldMkLst>
        <pc:spChg chg="mod">
          <ac:chgData name="Jatin Dhawan" userId="S::jatin_dhawan_ampba2024s@isb.edu::59b7e623-0bce-476b-b109-18db75feff8c" providerId="AD" clId="Web-{AC5F3C64-5C7E-04BF-7C49-F97E62D08553}" dt="2024-04-03T19:17:25.224" v="911" actId="20577"/>
          <ac:spMkLst>
            <pc:docMk/>
            <pc:sldMk cId="233941199" sldId="316"/>
            <ac:spMk id="3" creationId="{8CDA3474-C14B-42A3-AF12-888807AB7218}"/>
          </ac:spMkLst>
        </pc:spChg>
      </pc:sldChg>
      <pc:sldChg chg="addSp delSp modSp ord">
        <pc:chgData name="Jatin Dhawan" userId="S::jatin_dhawan_ampba2024s@isb.edu::59b7e623-0bce-476b-b109-18db75feff8c" providerId="AD" clId="Web-{AC5F3C64-5C7E-04BF-7C49-F97E62D08553}" dt="2024-04-03T19:14:40.516" v="902" actId="20577"/>
        <pc:sldMkLst>
          <pc:docMk/>
          <pc:sldMk cId="2144753802" sldId="320"/>
        </pc:sldMkLst>
        <pc:spChg chg="mod">
          <ac:chgData name="Jatin Dhawan" userId="S::jatin_dhawan_ampba2024s@isb.edu::59b7e623-0bce-476b-b109-18db75feff8c" providerId="AD" clId="Web-{AC5F3C64-5C7E-04BF-7C49-F97E62D08553}" dt="2024-04-03T19:14:40.516" v="902" actId="20577"/>
          <ac:spMkLst>
            <pc:docMk/>
            <pc:sldMk cId="2144753802" sldId="320"/>
            <ac:spMk id="5" creationId="{D6DB8235-1304-4172-AC66-0D702AECD94D}"/>
          </ac:spMkLst>
        </pc:spChg>
        <pc:spChg chg="del">
          <ac:chgData name="Jatin Dhawan" userId="S::jatin_dhawan_ampba2024s@isb.edu::59b7e623-0bce-476b-b109-18db75feff8c" providerId="AD" clId="Web-{AC5F3C64-5C7E-04BF-7C49-F97E62D08553}" dt="2024-04-03T19:07:06.349" v="733"/>
          <ac:spMkLst>
            <pc:docMk/>
            <pc:sldMk cId="2144753802" sldId="320"/>
            <ac:spMk id="6" creationId="{61622E21-16A8-4B36-9CC7-2DA24DE03487}"/>
          </ac:spMkLst>
        </pc:spChg>
        <pc:spChg chg="add mod">
          <ac:chgData name="Jatin Dhawan" userId="S::jatin_dhawan_ampba2024s@isb.edu::59b7e623-0bce-476b-b109-18db75feff8c" providerId="AD" clId="Web-{AC5F3C64-5C7E-04BF-7C49-F97E62D08553}" dt="2024-04-03T19:06:14.348" v="731" actId="1076"/>
          <ac:spMkLst>
            <pc:docMk/>
            <pc:sldMk cId="2144753802" sldId="320"/>
            <ac:spMk id="7" creationId="{A04ACE7B-A036-7009-C3D4-456EED129A85}"/>
          </ac:spMkLst>
        </pc:spChg>
        <pc:spChg chg="add del mod">
          <ac:chgData name="Jatin Dhawan" userId="S::jatin_dhawan_ampba2024s@isb.edu::59b7e623-0bce-476b-b109-18db75feff8c" providerId="AD" clId="Web-{AC5F3C64-5C7E-04BF-7C49-F97E62D08553}" dt="2024-04-03T19:07:10.068" v="734"/>
          <ac:spMkLst>
            <pc:docMk/>
            <pc:sldMk cId="2144753802" sldId="320"/>
            <ac:spMk id="9" creationId="{2558FD5E-60FA-108B-71FC-7C012801563D}"/>
          </ac:spMkLst>
        </pc:spChg>
        <pc:spChg chg="add mod">
          <ac:chgData name="Jatin Dhawan" userId="S::jatin_dhawan_ampba2024s@isb.edu::59b7e623-0bce-476b-b109-18db75feff8c" providerId="AD" clId="Web-{AC5F3C64-5C7E-04BF-7C49-F97E62D08553}" dt="2024-04-03T19:13:34.717" v="882" actId="1076"/>
          <ac:spMkLst>
            <pc:docMk/>
            <pc:sldMk cId="2144753802" sldId="320"/>
            <ac:spMk id="10" creationId="{B83E8EA5-3DE4-706B-0C09-C606CB724961}"/>
          </ac:spMkLst>
        </pc:spChg>
      </pc:sldChg>
      <pc:sldChg chg="modSp del ord">
        <pc:chgData name="Jatin Dhawan" userId="S::jatin_dhawan_ampba2024s@isb.edu::59b7e623-0bce-476b-b109-18db75feff8c" providerId="AD" clId="Web-{AC5F3C64-5C7E-04BF-7C49-F97E62D08553}" dt="2024-04-03T19:17:38.569" v="912"/>
        <pc:sldMkLst>
          <pc:docMk/>
          <pc:sldMk cId="4271827421" sldId="331"/>
        </pc:sldMkLst>
        <pc:spChg chg="mod">
          <ac:chgData name="Jatin Dhawan" userId="S::jatin_dhawan_ampba2024s@isb.edu::59b7e623-0bce-476b-b109-18db75feff8c" providerId="AD" clId="Web-{AC5F3C64-5C7E-04BF-7C49-F97E62D08553}" dt="2024-04-03T19:05:43.800" v="728" actId="14100"/>
          <ac:spMkLst>
            <pc:docMk/>
            <pc:sldMk cId="4271827421" sldId="331"/>
            <ac:spMk id="6" creationId="{1006A401-CF07-4206-AE08-EF5FB03B05A7}"/>
          </ac:spMkLst>
        </pc:spChg>
      </pc:sldChg>
      <pc:sldChg chg="addSp delSp modSp new">
        <pc:chgData name="Jatin Dhawan" userId="S::jatin_dhawan_ampba2024s@isb.edu::59b7e623-0bce-476b-b109-18db75feff8c" providerId="AD" clId="Web-{AC5F3C64-5C7E-04BF-7C49-F97E62D08553}" dt="2024-04-03T18:05:20.779" v="189" actId="20577"/>
        <pc:sldMkLst>
          <pc:docMk/>
          <pc:sldMk cId="1651327801" sldId="338"/>
        </pc:sldMkLst>
        <pc:spChg chg="mod">
          <ac:chgData name="Jatin Dhawan" userId="S::jatin_dhawan_ampba2024s@isb.edu::59b7e623-0bce-476b-b109-18db75feff8c" providerId="AD" clId="Web-{AC5F3C64-5C7E-04BF-7C49-F97E62D08553}" dt="2024-04-03T17:29:24.482" v="11" actId="14100"/>
          <ac:spMkLst>
            <pc:docMk/>
            <pc:sldMk cId="1651327801" sldId="338"/>
            <ac:spMk id="2" creationId="{EA4926DE-AFD0-3FC1-48DA-B16FD9C15A9C}"/>
          </ac:spMkLst>
        </pc:spChg>
        <pc:spChg chg="add del">
          <ac:chgData name="Jatin Dhawan" userId="S::jatin_dhawan_ampba2024s@isb.edu::59b7e623-0bce-476b-b109-18db75feff8c" providerId="AD" clId="Web-{AC5F3C64-5C7E-04BF-7C49-F97E62D08553}" dt="2024-04-03T17:51:11.235" v="29"/>
          <ac:spMkLst>
            <pc:docMk/>
            <pc:sldMk cId="1651327801" sldId="338"/>
            <ac:spMk id="9" creationId="{B04D7C9C-2433-3E38-FF79-76082F1D03ED}"/>
          </ac:spMkLst>
        </pc:spChg>
        <pc:spChg chg="add mod">
          <ac:chgData name="Jatin Dhawan" userId="S::jatin_dhawan_ampba2024s@isb.edu::59b7e623-0bce-476b-b109-18db75feff8c" providerId="AD" clId="Web-{AC5F3C64-5C7E-04BF-7C49-F97E62D08553}" dt="2024-04-03T18:01:07.556" v="101" actId="20577"/>
          <ac:spMkLst>
            <pc:docMk/>
            <pc:sldMk cId="1651327801" sldId="338"/>
            <ac:spMk id="11" creationId="{C29B62C4-C4B5-5175-3A5C-CA6D9E77A3D1}"/>
          </ac:spMkLst>
        </pc:spChg>
        <pc:spChg chg="add mod">
          <ac:chgData name="Jatin Dhawan" userId="S::jatin_dhawan_ampba2024s@isb.edu::59b7e623-0bce-476b-b109-18db75feff8c" providerId="AD" clId="Web-{AC5F3C64-5C7E-04BF-7C49-F97E62D08553}" dt="2024-04-03T18:03:26.168" v="141" actId="20577"/>
          <ac:spMkLst>
            <pc:docMk/>
            <pc:sldMk cId="1651327801" sldId="338"/>
            <ac:spMk id="12" creationId="{1215254E-E382-952B-59D2-57D559E5AAD1}"/>
          </ac:spMkLst>
        </pc:spChg>
        <pc:spChg chg="add mod">
          <ac:chgData name="Jatin Dhawan" userId="S::jatin_dhawan_ampba2024s@isb.edu::59b7e623-0bce-476b-b109-18db75feff8c" providerId="AD" clId="Web-{AC5F3C64-5C7E-04BF-7C49-F97E62D08553}" dt="2024-04-03T18:05:20.779" v="189" actId="20577"/>
          <ac:spMkLst>
            <pc:docMk/>
            <pc:sldMk cId="1651327801" sldId="338"/>
            <ac:spMk id="13" creationId="{4BE67590-54A8-0DBA-10DA-0BF93387F671}"/>
          </ac:spMkLst>
        </pc:spChg>
        <pc:picChg chg="add mod">
          <ac:chgData name="Jatin Dhawan" userId="S::jatin_dhawan_ampba2024s@isb.edu::59b7e623-0bce-476b-b109-18db75feff8c" providerId="AD" clId="Web-{AC5F3C64-5C7E-04BF-7C49-F97E62D08553}" dt="2024-04-03T17:43:57.557" v="27" actId="1076"/>
          <ac:picMkLst>
            <pc:docMk/>
            <pc:sldMk cId="1651327801" sldId="338"/>
            <ac:picMk id="6" creationId="{C11ECD4F-0B12-0D6D-4CFE-36124C06F89D}"/>
          </ac:picMkLst>
        </pc:picChg>
        <pc:picChg chg="add mod">
          <ac:chgData name="Jatin Dhawan" userId="S::jatin_dhawan_ampba2024s@isb.edu::59b7e623-0bce-476b-b109-18db75feff8c" providerId="AD" clId="Web-{AC5F3C64-5C7E-04BF-7C49-F97E62D08553}" dt="2024-04-03T17:51:18.329" v="31" actId="1076"/>
          <ac:picMkLst>
            <pc:docMk/>
            <pc:sldMk cId="1651327801" sldId="338"/>
            <ac:picMk id="7" creationId="{2BDE36F8-242C-2C1C-214F-A32ED963DBF2}"/>
          </ac:picMkLst>
        </pc:picChg>
        <pc:picChg chg="add del mod">
          <ac:chgData name="Jatin Dhawan" userId="S::jatin_dhawan_ampba2024s@isb.edu::59b7e623-0bce-476b-b109-18db75feff8c" providerId="AD" clId="Web-{AC5F3C64-5C7E-04BF-7C49-F97E62D08553}" dt="2024-04-03T17:51:15.001" v="30"/>
          <ac:picMkLst>
            <pc:docMk/>
            <pc:sldMk cId="1651327801" sldId="338"/>
            <ac:picMk id="8" creationId="{6C408584-3C71-E8E8-0563-6E68F6DC497C}"/>
          </ac:picMkLst>
        </pc:picChg>
        <pc:picChg chg="add mod">
          <ac:chgData name="Jatin Dhawan" userId="S::jatin_dhawan_ampba2024s@isb.edu::59b7e623-0bce-476b-b109-18db75feff8c" providerId="AD" clId="Web-{AC5F3C64-5C7E-04BF-7C49-F97E62D08553}" dt="2024-04-03T17:51:29.892" v="34" actId="1076"/>
          <ac:picMkLst>
            <pc:docMk/>
            <pc:sldMk cId="1651327801" sldId="338"/>
            <ac:picMk id="10" creationId="{879B4577-55F8-B466-7FA8-7C4ED834E267}"/>
          </ac:picMkLst>
        </pc:picChg>
      </pc:sldChg>
      <pc:sldChg chg="addSp delSp modSp new">
        <pc:chgData name="Jatin Dhawan" userId="S::jatin_dhawan_ampba2024s@isb.edu::59b7e623-0bce-476b-b109-18db75feff8c" providerId="AD" clId="Web-{AC5F3C64-5C7E-04BF-7C49-F97E62D08553}" dt="2024-04-03T19:03:40.126" v="712" actId="20577"/>
        <pc:sldMkLst>
          <pc:docMk/>
          <pc:sldMk cId="1071716007" sldId="339"/>
        </pc:sldMkLst>
        <pc:spChg chg="mod">
          <ac:chgData name="Jatin Dhawan" userId="S::jatin_dhawan_ampba2024s@isb.edu::59b7e623-0bce-476b-b109-18db75feff8c" providerId="AD" clId="Web-{AC5F3C64-5C7E-04BF-7C49-F97E62D08553}" dt="2024-04-03T18:34:08.819" v="613" actId="14100"/>
          <ac:spMkLst>
            <pc:docMk/>
            <pc:sldMk cId="1071716007" sldId="339"/>
            <ac:spMk id="2" creationId="{45CF296B-FA2A-7DD0-D287-8BDF66CC6001}"/>
          </ac:spMkLst>
        </pc:spChg>
        <pc:spChg chg="del">
          <ac:chgData name="Jatin Dhawan" userId="S::jatin_dhawan_ampba2024s@isb.edu::59b7e623-0bce-476b-b109-18db75feff8c" providerId="AD" clId="Web-{AC5F3C64-5C7E-04BF-7C49-F97E62D08553}" dt="2024-04-03T18:06:12.858" v="193"/>
          <ac:spMkLst>
            <pc:docMk/>
            <pc:sldMk cId="1071716007" sldId="339"/>
            <ac:spMk id="3" creationId="{0BEFF7EA-FFE8-B964-BB7B-9660CDF526FB}"/>
          </ac:spMkLst>
        </pc:spChg>
        <pc:spChg chg="del">
          <ac:chgData name="Jatin Dhawan" userId="S::jatin_dhawan_ampba2024s@isb.edu::59b7e623-0bce-476b-b109-18db75feff8c" providerId="AD" clId="Web-{AC5F3C64-5C7E-04BF-7C49-F97E62D08553}" dt="2024-04-03T18:05:58.764" v="191"/>
          <ac:spMkLst>
            <pc:docMk/>
            <pc:sldMk cId="1071716007" sldId="339"/>
            <ac:spMk id="5" creationId="{C1E9BC8F-9FE2-6445-0BEE-C24431E333D6}"/>
          </ac:spMkLst>
        </pc:spChg>
        <pc:spChg chg="del">
          <ac:chgData name="Jatin Dhawan" userId="S::jatin_dhawan_ampba2024s@isb.edu::59b7e623-0bce-476b-b109-18db75feff8c" providerId="AD" clId="Web-{AC5F3C64-5C7E-04BF-7C49-F97E62D08553}" dt="2024-04-03T18:06:01.154" v="192"/>
          <ac:spMkLst>
            <pc:docMk/>
            <pc:sldMk cId="1071716007" sldId="339"/>
            <ac:spMk id="6" creationId="{58301DD2-8FA9-F07A-B210-20822B1133D8}"/>
          </ac:spMkLst>
        </pc:spChg>
        <pc:spChg chg="del">
          <ac:chgData name="Jatin Dhawan" userId="S::jatin_dhawan_ampba2024s@isb.edu::59b7e623-0bce-476b-b109-18db75feff8c" providerId="AD" clId="Web-{AC5F3C64-5C7E-04BF-7C49-F97E62D08553}" dt="2024-04-03T18:06:15.545" v="194"/>
          <ac:spMkLst>
            <pc:docMk/>
            <pc:sldMk cId="1071716007" sldId="339"/>
            <ac:spMk id="7" creationId="{E5988C1E-A280-DB9D-2F43-459BCF0B26A7}"/>
          </ac:spMkLst>
        </pc:spChg>
        <pc:spChg chg="add mod">
          <ac:chgData name="Jatin Dhawan" userId="S::jatin_dhawan_ampba2024s@isb.edu::59b7e623-0bce-476b-b109-18db75feff8c" providerId="AD" clId="Web-{AC5F3C64-5C7E-04BF-7C49-F97E62D08553}" dt="2024-04-03T18:36:43.024" v="666" actId="1076"/>
          <ac:spMkLst>
            <pc:docMk/>
            <pc:sldMk cId="1071716007" sldId="339"/>
            <ac:spMk id="2902" creationId="{B89F7C19-A53A-6BF6-C29B-A2F02F9415C1}"/>
          </ac:spMkLst>
        </pc:spChg>
        <pc:graphicFrameChg chg="add mod modGraphic">
          <ac:chgData name="Jatin Dhawan" userId="S::jatin_dhawan_ampba2024s@isb.edu::59b7e623-0bce-476b-b109-18db75feff8c" providerId="AD" clId="Web-{AC5F3C64-5C7E-04BF-7C49-F97E62D08553}" dt="2024-04-03T19:03:40.126" v="712" actId="20577"/>
          <ac:graphicFrameMkLst>
            <pc:docMk/>
            <pc:sldMk cId="1071716007" sldId="339"/>
            <ac:graphicFrameMk id="10" creationId="{B6BF870F-52BB-6023-AA2A-69F49719E4DE}"/>
          </ac:graphicFrameMkLst>
        </pc:graphicFrameChg>
      </pc:sldChg>
      <pc:sldChg chg="addSp modSp new ord">
        <pc:chgData name="Jatin Dhawan" userId="S::jatin_dhawan_ampba2024s@isb.edu::59b7e623-0bce-476b-b109-18db75feff8c" providerId="AD" clId="Web-{AC5F3C64-5C7E-04BF-7C49-F97E62D08553}" dt="2024-04-03T18:35:27.539" v="625" actId="1076"/>
        <pc:sldMkLst>
          <pc:docMk/>
          <pc:sldMk cId="775185111" sldId="340"/>
        </pc:sldMkLst>
        <pc:spChg chg="mod">
          <ac:chgData name="Jatin Dhawan" userId="S::jatin_dhawan_ampba2024s@isb.edu::59b7e623-0bce-476b-b109-18db75feff8c" providerId="AD" clId="Web-{AC5F3C64-5C7E-04BF-7C49-F97E62D08553}" dt="2024-04-03T18:35:17.867" v="622" actId="20577"/>
          <ac:spMkLst>
            <pc:docMk/>
            <pc:sldMk cId="775185111" sldId="340"/>
            <ac:spMk id="2" creationId="{6810C834-12CB-9F71-AB69-AE4502CEF97A}"/>
          </ac:spMkLst>
        </pc:spChg>
        <pc:picChg chg="add mod">
          <ac:chgData name="Jatin Dhawan" userId="S::jatin_dhawan_ampba2024s@isb.edu::59b7e623-0bce-476b-b109-18db75feff8c" providerId="AD" clId="Web-{AC5F3C64-5C7E-04BF-7C49-F97E62D08553}" dt="2024-04-03T18:35:27.539" v="625" actId="1076"/>
          <ac:picMkLst>
            <pc:docMk/>
            <pc:sldMk cId="775185111" sldId="340"/>
            <ac:picMk id="6" creationId="{26476EDF-EF72-47D5-D9F9-3C3925A9918B}"/>
          </ac:picMkLst>
        </pc:picChg>
      </pc:sldChg>
      <pc:sldChg chg="new del">
        <pc:chgData name="Jatin Dhawan" userId="S::jatin_dhawan_ampba2024s@isb.edu::59b7e623-0bce-476b-b109-18db75feff8c" providerId="AD" clId="Web-{AC5F3C64-5C7E-04BF-7C49-F97E62D08553}" dt="2024-04-03T19:04:31.533" v="714"/>
        <pc:sldMkLst>
          <pc:docMk/>
          <pc:sldMk cId="4189492650" sldId="341"/>
        </pc:sldMkLst>
      </pc:sldChg>
    </pc:docChg>
  </pc:docChgLst>
  <pc:docChgLst>
    <pc:chgData name="Virendra Pratap Singh" userId="S::virendra_singh_ampba2023w@isb.edu::092773f4-d531-4940-8833-73ae5bb00444" providerId="AD" clId="Web-{7BD851AA-AA92-B7DA-C369-4BCEC2DEAEE7}"/>
    <pc:docChg chg="modSld">
      <pc:chgData name="Virendra Pratap Singh" userId="S::virendra_singh_ampba2023w@isb.edu::092773f4-d531-4940-8833-73ae5bb00444" providerId="AD" clId="Web-{7BD851AA-AA92-B7DA-C369-4BCEC2DEAEE7}" dt="2024-04-08T18:09:21.265" v="18" actId="20577"/>
      <pc:docMkLst>
        <pc:docMk/>
      </pc:docMkLst>
      <pc:sldChg chg="modSp">
        <pc:chgData name="Virendra Pratap Singh" userId="S::virendra_singh_ampba2023w@isb.edu::092773f4-d531-4940-8833-73ae5bb00444" providerId="AD" clId="Web-{7BD851AA-AA92-B7DA-C369-4BCEC2DEAEE7}" dt="2024-04-08T18:09:21.265" v="18" actId="20577"/>
        <pc:sldMkLst>
          <pc:docMk/>
          <pc:sldMk cId="853997364" sldId="337"/>
        </pc:sldMkLst>
        <pc:spChg chg="mod">
          <ac:chgData name="Virendra Pratap Singh" userId="S::virendra_singh_ampba2023w@isb.edu::092773f4-d531-4940-8833-73ae5bb00444" providerId="AD" clId="Web-{7BD851AA-AA92-B7DA-C369-4BCEC2DEAEE7}" dt="2024-04-08T18:09:12.686" v="16" actId="20577"/>
          <ac:spMkLst>
            <pc:docMk/>
            <pc:sldMk cId="853997364" sldId="337"/>
            <ac:spMk id="12" creationId="{4F9D3B1D-4C0C-0DA9-FE5F-F42A324AD5FD}"/>
          </ac:spMkLst>
        </pc:spChg>
        <pc:spChg chg="mod">
          <ac:chgData name="Virendra Pratap Singh" userId="S::virendra_singh_ampba2023w@isb.edu::092773f4-d531-4940-8833-73ae5bb00444" providerId="AD" clId="Web-{7BD851AA-AA92-B7DA-C369-4BCEC2DEAEE7}" dt="2024-04-08T18:09:21.265" v="18" actId="20577"/>
          <ac:spMkLst>
            <pc:docMk/>
            <pc:sldMk cId="853997364" sldId="337"/>
            <ac:spMk id="14" creationId="{714EB419-0BF4-FF23-DB8A-87065A47422A}"/>
          </ac:spMkLst>
        </pc:spChg>
      </pc:sldChg>
      <pc:sldChg chg="modSp">
        <pc:chgData name="Virendra Pratap Singh" userId="S::virendra_singh_ampba2023w@isb.edu::092773f4-d531-4940-8833-73ae5bb00444" providerId="AD" clId="Web-{7BD851AA-AA92-B7DA-C369-4BCEC2DEAEE7}" dt="2024-04-08T18:08:50.748" v="14" actId="20577"/>
        <pc:sldMkLst>
          <pc:docMk/>
          <pc:sldMk cId="1651327801" sldId="338"/>
        </pc:sldMkLst>
        <pc:spChg chg="mod">
          <ac:chgData name="Virendra Pratap Singh" userId="S::virendra_singh_ampba2023w@isb.edu::092773f4-d531-4940-8833-73ae5bb00444" providerId="AD" clId="Web-{7BD851AA-AA92-B7DA-C369-4BCEC2DEAEE7}" dt="2024-04-08T18:08:50.748" v="14" actId="20577"/>
          <ac:spMkLst>
            <pc:docMk/>
            <pc:sldMk cId="1651327801" sldId="338"/>
            <ac:spMk id="13" creationId="{4BE67590-54A8-0DBA-10DA-0BF93387F671}"/>
          </ac:spMkLst>
        </pc:spChg>
      </pc:sldChg>
    </pc:docChg>
  </pc:docChgLst>
  <pc:docChgLst>
    <pc:chgData name="Jatin Dhawan" userId="59b7e623-0bce-476b-b109-18db75feff8c" providerId="ADAL" clId="{2ACA5E84-2FCE-4A4F-A755-544C4FAECC67}"/>
    <pc:docChg chg="custSel delSld modSld">
      <pc:chgData name="Jatin Dhawan" userId="59b7e623-0bce-476b-b109-18db75feff8c" providerId="ADAL" clId="{2ACA5E84-2FCE-4A4F-A755-544C4FAECC67}" dt="2024-04-09T17:37:55.208" v="119" actId="20577"/>
      <pc:docMkLst>
        <pc:docMk/>
      </pc:docMkLst>
      <pc:sldChg chg="addSp modSp mod">
        <pc:chgData name="Jatin Dhawan" userId="59b7e623-0bce-476b-b109-18db75feff8c" providerId="ADAL" clId="{2ACA5E84-2FCE-4A4F-A755-544C4FAECC67}" dt="2024-04-09T17:34:49.092" v="113" actId="122"/>
        <pc:sldMkLst>
          <pc:docMk/>
          <pc:sldMk cId="2144753802" sldId="320"/>
        </pc:sldMkLst>
        <pc:spChg chg="add mod">
          <ac:chgData name="Jatin Dhawan" userId="59b7e623-0bce-476b-b109-18db75feff8c" providerId="ADAL" clId="{2ACA5E84-2FCE-4A4F-A755-544C4FAECC67}" dt="2024-04-09T17:34:49.092" v="113" actId="122"/>
          <ac:spMkLst>
            <pc:docMk/>
            <pc:sldMk cId="2144753802" sldId="320"/>
            <ac:spMk id="3" creationId="{9C1D4A92-89D0-11E7-06D8-491D696B3BE9}"/>
          </ac:spMkLst>
        </pc:spChg>
        <pc:spChg chg="mod">
          <ac:chgData name="Jatin Dhawan" userId="59b7e623-0bce-476b-b109-18db75feff8c" providerId="ADAL" clId="{2ACA5E84-2FCE-4A4F-A755-544C4FAECC67}" dt="2024-04-09T16:49:48.721" v="99" actId="1035"/>
          <ac:spMkLst>
            <pc:docMk/>
            <pc:sldMk cId="2144753802" sldId="320"/>
            <ac:spMk id="5" creationId="{D6DB8235-1304-4172-AC66-0D702AECD94D}"/>
          </ac:spMkLst>
        </pc:spChg>
      </pc:sldChg>
      <pc:sldChg chg="modSp mod">
        <pc:chgData name="Jatin Dhawan" userId="59b7e623-0bce-476b-b109-18db75feff8c" providerId="ADAL" clId="{2ACA5E84-2FCE-4A4F-A755-544C4FAECC67}" dt="2024-04-09T16:43:17.435" v="0" actId="27636"/>
        <pc:sldMkLst>
          <pc:docMk/>
          <pc:sldMk cId="4269302984" sldId="333"/>
        </pc:sldMkLst>
        <pc:spChg chg="mod">
          <ac:chgData name="Jatin Dhawan" userId="59b7e623-0bce-476b-b109-18db75feff8c" providerId="ADAL" clId="{2ACA5E84-2FCE-4A4F-A755-544C4FAECC67}" dt="2024-04-09T16:43:17.435" v="0" actId="27636"/>
          <ac:spMkLst>
            <pc:docMk/>
            <pc:sldMk cId="4269302984" sldId="333"/>
            <ac:spMk id="14" creationId="{A53FF10D-5527-4952-B591-F7CCE100C658}"/>
          </ac:spMkLst>
        </pc:spChg>
      </pc:sldChg>
      <pc:sldChg chg="modSp mod">
        <pc:chgData name="Jatin Dhawan" userId="59b7e623-0bce-476b-b109-18db75feff8c" providerId="ADAL" clId="{2ACA5E84-2FCE-4A4F-A755-544C4FAECC67}" dt="2024-04-09T16:49:33.033" v="69" actId="207"/>
        <pc:sldMkLst>
          <pc:docMk/>
          <pc:sldMk cId="853997364" sldId="337"/>
        </pc:sldMkLst>
        <pc:spChg chg="mod">
          <ac:chgData name="Jatin Dhawan" userId="59b7e623-0bce-476b-b109-18db75feff8c" providerId="ADAL" clId="{2ACA5E84-2FCE-4A4F-A755-544C4FAECC67}" dt="2024-04-09T16:48:59.480" v="36" actId="207"/>
          <ac:spMkLst>
            <pc:docMk/>
            <pc:sldMk cId="853997364" sldId="337"/>
            <ac:spMk id="12" creationId="{4F9D3B1D-4C0C-0DA9-FE5F-F42A324AD5FD}"/>
          </ac:spMkLst>
        </pc:spChg>
        <pc:spChg chg="mod">
          <ac:chgData name="Jatin Dhawan" userId="59b7e623-0bce-476b-b109-18db75feff8c" providerId="ADAL" clId="{2ACA5E84-2FCE-4A4F-A755-544C4FAECC67}" dt="2024-04-09T16:49:33.033" v="69" actId="207"/>
          <ac:spMkLst>
            <pc:docMk/>
            <pc:sldMk cId="853997364" sldId="337"/>
            <ac:spMk id="14" creationId="{714EB419-0BF4-FF23-DB8A-87065A47422A}"/>
          </ac:spMkLst>
        </pc:spChg>
      </pc:sldChg>
      <pc:sldChg chg="modSp mod">
        <pc:chgData name="Jatin Dhawan" userId="59b7e623-0bce-476b-b109-18db75feff8c" providerId="ADAL" clId="{2ACA5E84-2FCE-4A4F-A755-544C4FAECC67}" dt="2024-04-09T16:49:39.428" v="70" actId="207"/>
        <pc:sldMkLst>
          <pc:docMk/>
          <pc:sldMk cId="1651327801" sldId="338"/>
        </pc:sldMkLst>
        <pc:spChg chg="mod">
          <ac:chgData name="Jatin Dhawan" userId="59b7e623-0bce-476b-b109-18db75feff8c" providerId="ADAL" clId="{2ACA5E84-2FCE-4A4F-A755-544C4FAECC67}" dt="2024-04-09T16:49:39.428" v="70" actId="207"/>
          <ac:spMkLst>
            <pc:docMk/>
            <pc:sldMk cId="1651327801" sldId="338"/>
            <ac:spMk id="13" creationId="{4BE67590-54A8-0DBA-10DA-0BF93387F671}"/>
          </ac:spMkLst>
        </pc:spChg>
      </pc:sldChg>
      <pc:sldChg chg="modSp">
        <pc:chgData name="Jatin Dhawan" userId="59b7e623-0bce-476b-b109-18db75feff8c" providerId="ADAL" clId="{2ACA5E84-2FCE-4A4F-A755-544C4FAECC67}" dt="2024-04-09T17:17:56.079" v="102" actId="20577"/>
        <pc:sldMkLst>
          <pc:docMk/>
          <pc:sldMk cId="3279065744" sldId="342"/>
        </pc:sldMkLst>
        <pc:graphicFrameChg chg="mod">
          <ac:chgData name="Jatin Dhawan" userId="59b7e623-0bce-476b-b109-18db75feff8c" providerId="ADAL" clId="{2ACA5E84-2FCE-4A4F-A755-544C4FAECC67}" dt="2024-04-09T17:17:56.079" v="102" actId="20577"/>
          <ac:graphicFrameMkLst>
            <pc:docMk/>
            <pc:sldMk cId="3279065744" sldId="342"/>
            <ac:graphicFrameMk id="6" creationId="{9EA51A85-26BF-C71D-0B37-509CD64EB215}"/>
          </ac:graphicFrameMkLst>
        </pc:graphicFrameChg>
      </pc:sldChg>
      <pc:sldChg chg="modSp del mod">
        <pc:chgData name="Jatin Dhawan" userId="59b7e623-0bce-476b-b109-18db75feff8c" providerId="ADAL" clId="{2ACA5E84-2FCE-4A4F-A755-544C4FAECC67}" dt="2024-04-09T16:50:17.346" v="100" actId="47"/>
        <pc:sldMkLst>
          <pc:docMk/>
          <pc:sldMk cId="3554620354" sldId="348"/>
        </pc:sldMkLst>
        <pc:spChg chg="mod">
          <ac:chgData name="Jatin Dhawan" userId="59b7e623-0bce-476b-b109-18db75feff8c" providerId="ADAL" clId="{2ACA5E84-2FCE-4A4F-A755-544C4FAECC67}" dt="2024-04-09T16:43:17.498" v="1" actId="27636"/>
          <ac:spMkLst>
            <pc:docMk/>
            <pc:sldMk cId="3554620354" sldId="348"/>
            <ac:spMk id="14" creationId="{A53FF10D-5527-4952-B591-F7CCE100C658}"/>
          </ac:spMkLst>
        </pc:spChg>
      </pc:sldChg>
      <pc:sldChg chg="modSp mod">
        <pc:chgData name="Jatin Dhawan" userId="59b7e623-0bce-476b-b109-18db75feff8c" providerId="ADAL" clId="{2ACA5E84-2FCE-4A4F-A755-544C4FAECC67}" dt="2024-04-09T17:37:55.208" v="119" actId="20577"/>
        <pc:sldMkLst>
          <pc:docMk/>
          <pc:sldMk cId="990290890" sldId="349"/>
        </pc:sldMkLst>
        <pc:spChg chg="mod">
          <ac:chgData name="Jatin Dhawan" userId="59b7e623-0bce-476b-b109-18db75feff8c" providerId="ADAL" clId="{2ACA5E84-2FCE-4A4F-A755-544C4FAECC67}" dt="2024-04-09T17:37:55.208" v="119" actId="20577"/>
          <ac:spMkLst>
            <pc:docMk/>
            <pc:sldMk cId="990290890" sldId="349"/>
            <ac:spMk id="7" creationId="{7DC15D8B-94BE-4CFD-BA52-BE8D2A5691D4}"/>
          </ac:spMkLst>
        </pc:spChg>
      </pc:sldChg>
    </pc:docChg>
  </pc:docChgLst>
  <pc:docChgLst>
    <pc:chgData name="Guest User" userId="S::urn:spo:anon#576b499cbc16e2137f8f2fa7def7b9fab95ac37ce44eca5e40323f0dd326baa2::" providerId="AD" clId="Web-{ED5DB226-6A73-C991-7C15-78A9CFA74F3F}"/>
    <pc:docChg chg="addSld delSld modSld sldOrd">
      <pc:chgData name="Guest User" userId="S::urn:spo:anon#576b499cbc16e2137f8f2fa7def7b9fab95ac37ce44eca5e40323f0dd326baa2::" providerId="AD" clId="Web-{ED5DB226-6A73-C991-7C15-78A9CFA74F3F}" dt="2024-04-09T16:38:25.409" v="615"/>
      <pc:docMkLst>
        <pc:docMk/>
      </pc:docMkLst>
      <pc:sldChg chg="modSp">
        <pc:chgData name="Guest User" userId="S::urn:spo:anon#576b499cbc16e2137f8f2fa7def7b9fab95ac37ce44eca5e40323f0dd326baa2::" providerId="AD" clId="Web-{ED5DB226-6A73-C991-7C15-78A9CFA74F3F}" dt="2024-04-09T15:23:57.691" v="0" actId="14100"/>
        <pc:sldMkLst>
          <pc:docMk/>
          <pc:sldMk cId="233941199" sldId="316"/>
        </pc:sldMkLst>
        <pc:spChg chg="mod">
          <ac:chgData name="Guest User" userId="S::urn:spo:anon#576b499cbc16e2137f8f2fa7def7b9fab95ac37ce44eca5e40323f0dd326baa2::" providerId="AD" clId="Web-{ED5DB226-6A73-C991-7C15-78A9CFA74F3F}" dt="2024-04-09T15:23:57.691" v="0" actId="14100"/>
          <ac:spMkLst>
            <pc:docMk/>
            <pc:sldMk cId="233941199" sldId="316"/>
            <ac:spMk id="3" creationId="{8CDA3474-C14B-42A3-AF12-888807AB7218}"/>
          </ac:spMkLst>
        </pc:spChg>
      </pc:sldChg>
      <pc:sldChg chg="addSp modSp">
        <pc:chgData name="Guest User" userId="S::urn:spo:anon#576b499cbc16e2137f8f2fa7def7b9fab95ac37ce44eca5e40323f0dd326baa2::" providerId="AD" clId="Web-{ED5DB226-6A73-C991-7C15-78A9CFA74F3F}" dt="2024-04-09T15:58:33.338" v="613" actId="1076"/>
        <pc:sldMkLst>
          <pc:docMk/>
          <pc:sldMk cId="2144753802" sldId="320"/>
        </pc:sldMkLst>
        <pc:spChg chg="mod">
          <ac:chgData name="Guest User" userId="S::urn:spo:anon#576b499cbc16e2137f8f2fa7def7b9fab95ac37ce44eca5e40323f0dd326baa2::" providerId="AD" clId="Web-{ED5DB226-6A73-C991-7C15-78A9CFA74F3F}" dt="2024-04-09T15:58:33.338" v="613" actId="1076"/>
          <ac:spMkLst>
            <pc:docMk/>
            <pc:sldMk cId="2144753802" sldId="320"/>
            <ac:spMk id="5" creationId="{D6DB8235-1304-4172-AC66-0D702AECD94D}"/>
          </ac:spMkLst>
        </pc:spChg>
        <pc:picChg chg="add mod modCrop">
          <ac:chgData name="Guest User" userId="S::urn:spo:anon#576b499cbc16e2137f8f2fa7def7b9fab95ac37ce44eca5e40323f0dd326baa2::" providerId="AD" clId="Web-{ED5DB226-6A73-C991-7C15-78A9CFA74F3F}" dt="2024-04-09T15:58:25.088" v="612" actId="1076"/>
          <ac:picMkLst>
            <pc:docMk/>
            <pc:sldMk cId="2144753802" sldId="320"/>
            <ac:picMk id="2" creationId="{B6817D6C-F286-5F65-7630-04437E2D7F38}"/>
          </ac:picMkLst>
        </pc:picChg>
      </pc:sldChg>
      <pc:sldChg chg="delSp del">
        <pc:chgData name="Guest User" userId="S::urn:spo:anon#576b499cbc16e2137f8f2fa7def7b9fab95ac37ce44eca5e40323f0dd326baa2::" providerId="AD" clId="Web-{ED5DB226-6A73-C991-7C15-78A9CFA74F3F}" dt="2024-04-09T16:38:25.409" v="615"/>
        <pc:sldMkLst>
          <pc:docMk/>
          <pc:sldMk cId="2861913146" sldId="335"/>
        </pc:sldMkLst>
        <pc:spChg chg="del">
          <ac:chgData name="Guest User" userId="S::urn:spo:anon#576b499cbc16e2137f8f2fa7def7b9fab95ac37ce44eca5e40323f0dd326baa2::" providerId="AD" clId="Web-{ED5DB226-6A73-C991-7C15-78A9CFA74F3F}" dt="2024-04-09T15:59:15.292" v="614"/>
          <ac:spMkLst>
            <pc:docMk/>
            <pc:sldMk cId="2861913146" sldId="335"/>
            <ac:spMk id="3" creationId="{003B8FED-5D2A-2C0F-AB0D-839FD59715AA}"/>
          </ac:spMkLst>
        </pc:spChg>
      </pc:sldChg>
      <pc:sldChg chg="addSp delSp modSp">
        <pc:chgData name="Guest User" userId="S::urn:spo:anon#576b499cbc16e2137f8f2fa7def7b9fab95ac37ce44eca5e40323f0dd326baa2::" providerId="AD" clId="Web-{ED5DB226-6A73-C991-7C15-78A9CFA74F3F}" dt="2024-04-09T15:57:47.087" v="607"/>
        <pc:sldMkLst>
          <pc:docMk/>
          <pc:sldMk cId="679062198" sldId="336"/>
        </pc:sldMkLst>
        <pc:spChg chg="add del mod">
          <ac:chgData name="Guest User" userId="S::urn:spo:anon#576b499cbc16e2137f8f2fa7def7b9fab95ac37ce44eca5e40323f0dd326baa2::" providerId="AD" clId="Web-{ED5DB226-6A73-C991-7C15-78A9CFA74F3F}" dt="2024-04-09T15:57:47.087" v="607"/>
          <ac:spMkLst>
            <pc:docMk/>
            <pc:sldMk cId="679062198" sldId="336"/>
            <ac:spMk id="3" creationId="{A93730AF-849C-5E3F-A6EB-B1BBCC273C8C}"/>
          </ac:spMkLst>
        </pc:spChg>
        <pc:picChg chg="add mod ord">
          <ac:chgData name="Guest User" userId="S::urn:spo:anon#576b499cbc16e2137f8f2fa7def7b9fab95ac37ce44eca5e40323f0dd326baa2::" providerId="AD" clId="Web-{ED5DB226-6A73-C991-7C15-78A9CFA74F3F}" dt="2024-04-09T15:57:47.087" v="607"/>
          <ac:picMkLst>
            <pc:docMk/>
            <pc:sldMk cId="679062198" sldId="336"/>
            <ac:picMk id="4" creationId="{65F83379-5B03-067C-4D72-F1C8E37F13A7}"/>
          </ac:picMkLst>
        </pc:picChg>
        <pc:picChg chg="del">
          <ac:chgData name="Guest User" userId="S::urn:spo:anon#576b499cbc16e2137f8f2fa7def7b9fab95ac37ce44eca5e40323f0dd326baa2::" providerId="AD" clId="Web-{ED5DB226-6A73-C991-7C15-78A9CFA74F3F}" dt="2024-04-09T15:56:44.680" v="606"/>
          <ac:picMkLst>
            <pc:docMk/>
            <pc:sldMk cId="679062198" sldId="336"/>
            <ac:picMk id="17" creationId="{1537BDD2-04FD-449B-AD72-208CDFEE856D}"/>
          </ac:picMkLst>
        </pc:picChg>
      </pc:sldChg>
      <pc:sldChg chg="new del">
        <pc:chgData name="Guest User" userId="S::urn:spo:anon#576b499cbc16e2137f8f2fa7def7b9fab95ac37ce44eca5e40323f0dd326baa2::" providerId="AD" clId="Web-{ED5DB226-6A73-C991-7C15-78A9CFA74F3F}" dt="2024-04-09T15:33:22.014" v="109"/>
        <pc:sldMkLst>
          <pc:docMk/>
          <pc:sldMk cId="323055861" sldId="347"/>
        </pc:sldMkLst>
      </pc:sldChg>
      <pc:sldChg chg="add replId">
        <pc:chgData name="Guest User" userId="S::urn:spo:anon#576b499cbc16e2137f8f2fa7def7b9fab95ac37ce44eca5e40323f0dd326baa2::" providerId="AD" clId="Web-{ED5DB226-6A73-C991-7C15-78A9CFA74F3F}" dt="2024-04-09T15:27:55.289" v="2"/>
        <pc:sldMkLst>
          <pc:docMk/>
          <pc:sldMk cId="3554620354" sldId="348"/>
        </pc:sldMkLst>
      </pc:sldChg>
      <pc:sldChg chg="addSp modSp add ord replId">
        <pc:chgData name="Guest User" userId="S::urn:spo:anon#576b499cbc16e2137f8f2fa7def7b9fab95ac37ce44eca5e40323f0dd326baa2::" providerId="AD" clId="Web-{ED5DB226-6A73-C991-7C15-78A9CFA74F3F}" dt="2024-04-09T15:56:23.242" v="605" actId="1076"/>
        <pc:sldMkLst>
          <pc:docMk/>
          <pc:sldMk cId="990290890" sldId="349"/>
        </pc:sldMkLst>
        <pc:spChg chg="add mod">
          <ac:chgData name="Guest User" userId="S::urn:spo:anon#576b499cbc16e2137f8f2fa7def7b9fab95ac37ce44eca5e40323f0dd326baa2::" providerId="AD" clId="Web-{ED5DB226-6A73-C991-7C15-78A9CFA74F3F}" dt="2024-04-09T15:56:23.242" v="605" actId="1076"/>
          <ac:spMkLst>
            <pc:docMk/>
            <pc:sldMk cId="990290890" sldId="349"/>
            <ac:spMk id="2" creationId="{88231043-5120-74F3-87C7-635375134F58}"/>
          </ac:spMkLst>
        </pc:spChg>
        <pc:spChg chg="mod">
          <ac:chgData name="Guest User" userId="S::urn:spo:anon#576b499cbc16e2137f8f2fa7def7b9fab95ac37ce44eca5e40323f0dd326baa2::" providerId="AD" clId="Web-{ED5DB226-6A73-C991-7C15-78A9CFA74F3F}" dt="2024-04-09T15:28:34.305" v="16" actId="20577"/>
          <ac:spMkLst>
            <pc:docMk/>
            <pc:sldMk cId="990290890" sldId="349"/>
            <ac:spMk id="7" creationId="{7DC15D8B-94BE-4CFD-BA52-BE8D2A5691D4}"/>
          </ac:spMkLst>
        </pc:spChg>
        <pc:spChg chg="mod">
          <ac:chgData name="Guest User" userId="S::urn:spo:anon#576b499cbc16e2137f8f2fa7def7b9fab95ac37ce44eca5e40323f0dd326baa2::" providerId="AD" clId="Web-{ED5DB226-6A73-C991-7C15-78A9CFA74F3F}" dt="2024-04-09T15:32:38.763" v="90" actId="20577"/>
          <ac:spMkLst>
            <pc:docMk/>
            <pc:sldMk cId="990290890" sldId="349"/>
            <ac:spMk id="14" creationId="{A53FF10D-5527-4952-B591-F7CCE100C658}"/>
          </ac:spMkLst>
        </pc:spChg>
        <pc:spChg chg="mod">
          <ac:chgData name="Guest User" userId="S::urn:spo:anon#576b499cbc16e2137f8f2fa7def7b9fab95ac37ce44eca5e40323f0dd326baa2::" providerId="AD" clId="Web-{ED5DB226-6A73-C991-7C15-78A9CFA74F3F}" dt="2024-04-09T15:45:41.699" v="283" actId="20577"/>
          <ac:spMkLst>
            <pc:docMk/>
            <pc:sldMk cId="990290890" sldId="349"/>
            <ac:spMk id="15" creationId="{AAEA8234-005E-4355-AE0F-4DB31EB808C2}"/>
          </ac:spMkLst>
        </pc:spChg>
        <pc:spChg chg="mod">
          <ac:chgData name="Guest User" userId="S::urn:spo:anon#576b499cbc16e2137f8f2fa7def7b9fab95ac37ce44eca5e40323f0dd326baa2::" providerId="AD" clId="Web-{ED5DB226-6A73-C991-7C15-78A9CFA74F3F}" dt="2024-04-09T15:32:51.529" v="97" actId="20577"/>
          <ac:spMkLst>
            <pc:docMk/>
            <pc:sldMk cId="990290890" sldId="349"/>
            <ac:spMk id="28" creationId="{25202935-EF5A-8346-2AC5-9A96CE25C942}"/>
          </ac:spMkLst>
        </pc:spChg>
        <pc:spChg chg="mod">
          <ac:chgData name="Guest User" userId="S::urn:spo:anon#576b499cbc16e2137f8f2fa7def7b9fab95ac37ce44eca5e40323f0dd326baa2::" providerId="AD" clId="Web-{ED5DB226-6A73-C991-7C15-78A9CFA74F3F}" dt="2024-04-09T15:48:50.781" v="401" actId="20577"/>
          <ac:spMkLst>
            <pc:docMk/>
            <pc:sldMk cId="990290890" sldId="349"/>
            <ac:spMk id="30" creationId="{402D40A5-2093-6341-40E0-BBC85F216258}"/>
          </ac:spMkLst>
        </pc:spChg>
        <pc:spChg chg="mod">
          <ac:chgData name="Guest User" userId="S::urn:spo:anon#576b499cbc16e2137f8f2fa7def7b9fab95ac37ce44eca5e40323f0dd326baa2::" providerId="AD" clId="Web-{ED5DB226-6A73-C991-7C15-78A9CFA74F3F}" dt="2024-04-09T15:33:09.482" v="100" actId="20577"/>
          <ac:spMkLst>
            <pc:docMk/>
            <pc:sldMk cId="990290890" sldId="349"/>
            <ac:spMk id="31" creationId="{C3EB0A6C-D0EB-EA31-E885-F3D89D0910B7}"/>
          </ac:spMkLst>
        </pc:spChg>
        <pc:spChg chg="mod">
          <ac:chgData name="Guest User" userId="S::urn:spo:anon#576b499cbc16e2137f8f2fa7def7b9fab95ac37ce44eca5e40323f0dd326baa2::" providerId="AD" clId="Web-{ED5DB226-6A73-C991-7C15-78A9CFA74F3F}" dt="2024-04-09T15:53:03.191" v="510" actId="20577"/>
          <ac:spMkLst>
            <pc:docMk/>
            <pc:sldMk cId="990290890" sldId="349"/>
            <ac:spMk id="32" creationId="{A595C0FA-9103-985C-DA4B-7E6ACD1CC217}"/>
          </ac:spMkLst>
        </pc:spChg>
        <pc:spChg chg="mod">
          <ac:chgData name="Guest User" userId="S::urn:spo:anon#576b499cbc16e2137f8f2fa7def7b9fab95ac37ce44eca5e40323f0dd326baa2::" providerId="AD" clId="Web-{ED5DB226-6A73-C991-7C15-78A9CFA74F3F}" dt="2024-04-09T15:33:14.639" v="107" actId="20577"/>
          <ac:spMkLst>
            <pc:docMk/>
            <pc:sldMk cId="990290890" sldId="349"/>
            <ac:spMk id="33" creationId="{BFC86F8A-83AF-EB5E-F099-4CFF8462E663}"/>
          </ac:spMkLst>
        </pc:spChg>
        <pc:spChg chg="mod">
          <ac:chgData name="Guest User" userId="S::urn:spo:anon#576b499cbc16e2137f8f2fa7def7b9fab95ac37ce44eca5e40323f0dd326baa2::" providerId="AD" clId="Web-{ED5DB226-6A73-C991-7C15-78A9CFA74F3F}" dt="2024-04-09T15:56:07.945" v="603" actId="20577"/>
          <ac:spMkLst>
            <pc:docMk/>
            <pc:sldMk cId="990290890" sldId="349"/>
            <ac:spMk id="34" creationId="{FAACF92B-857B-0D1E-89E8-2B814413CE6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71924E-A7F8-4F39-91FA-9FBF0C3698E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941B6BE-2379-46E0-884B-2A7569C82855}">
      <dgm:prSet phldrT="[Text]" phldr="0"/>
      <dgm:spPr/>
      <dgm:t>
        <a:bodyPr/>
        <a:lstStyle/>
        <a:p>
          <a:r>
            <a:rPr lang="en-US" dirty="0">
              <a:latin typeface="Source Sans Pro "/>
            </a:rPr>
            <a:t>Informational</a:t>
          </a:r>
          <a:endParaRPr lang="en-US" dirty="0"/>
        </a:p>
      </dgm:t>
    </dgm:pt>
    <dgm:pt modelId="{50648F4C-22AF-42C8-A501-36E30323B9B1}" type="parTrans" cxnId="{DBE76043-364C-4257-B510-F028A045410A}">
      <dgm:prSet/>
      <dgm:spPr/>
      <dgm:t>
        <a:bodyPr/>
        <a:lstStyle/>
        <a:p>
          <a:endParaRPr lang="en-US"/>
        </a:p>
      </dgm:t>
    </dgm:pt>
    <dgm:pt modelId="{763DD525-E618-453F-8A9B-6FA462FE8DC3}" type="sibTrans" cxnId="{DBE76043-364C-4257-B510-F028A045410A}">
      <dgm:prSet/>
      <dgm:spPr/>
      <dgm:t>
        <a:bodyPr/>
        <a:lstStyle/>
        <a:p>
          <a:endParaRPr lang="en-US"/>
        </a:p>
      </dgm:t>
    </dgm:pt>
    <dgm:pt modelId="{74CCA86C-FE0D-47EC-8D6D-953EED87523F}">
      <dgm:prSet phldrT="[Text]" phldr="0"/>
      <dgm:spPr/>
      <dgm:t>
        <a:bodyPr/>
        <a:lstStyle/>
        <a:p>
          <a:pPr rtl="0"/>
          <a:r>
            <a:rPr lang="en-US">
              <a:latin typeface="Source Sans Pro "/>
            </a:rPr>
            <a:t>Alkaline water benefits</a:t>
          </a:r>
          <a:endParaRPr lang="en-US"/>
        </a:p>
      </dgm:t>
    </dgm:pt>
    <dgm:pt modelId="{937E261B-10FE-4B92-A0C9-CDDA5590A9F5}" type="parTrans" cxnId="{8A362C49-F43C-41A2-8D4D-36AD8E406AC3}">
      <dgm:prSet/>
      <dgm:spPr/>
      <dgm:t>
        <a:bodyPr/>
        <a:lstStyle/>
        <a:p>
          <a:endParaRPr lang="en-US"/>
        </a:p>
      </dgm:t>
    </dgm:pt>
    <dgm:pt modelId="{475E6626-A7C9-4F3D-8E38-952471F00455}" type="sibTrans" cxnId="{8A362C49-F43C-41A2-8D4D-36AD8E406AC3}">
      <dgm:prSet/>
      <dgm:spPr/>
      <dgm:t>
        <a:bodyPr/>
        <a:lstStyle/>
        <a:p>
          <a:endParaRPr lang="en-US"/>
        </a:p>
      </dgm:t>
    </dgm:pt>
    <dgm:pt modelId="{4909BEF1-F8A6-4FFC-8D4E-0B3164511D09}">
      <dgm:prSet phldrT="[Text]" phldr="0"/>
      <dgm:spPr/>
      <dgm:t>
        <a:bodyPr/>
        <a:lstStyle/>
        <a:p>
          <a:pPr rtl="0"/>
          <a:r>
            <a:rPr lang="en-US" dirty="0">
              <a:latin typeface="Source Sans Pro "/>
            </a:rPr>
            <a:t>Alkaline water safety</a:t>
          </a:r>
          <a:endParaRPr lang="en-US" dirty="0"/>
        </a:p>
      </dgm:t>
    </dgm:pt>
    <dgm:pt modelId="{4F6D185F-DC77-4FEA-B44B-CD2B959A02BD}" type="parTrans" cxnId="{D53A5598-A8BE-4BAC-92CD-F616B40E0B4D}">
      <dgm:prSet/>
      <dgm:spPr/>
      <dgm:t>
        <a:bodyPr/>
        <a:lstStyle/>
        <a:p>
          <a:endParaRPr lang="en-US"/>
        </a:p>
      </dgm:t>
    </dgm:pt>
    <dgm:pt modelId="{6148760F-2118-4C0A-9986-D80C3D5EF1FF}" type="sibTrans" cxnId="{D53A5598-A8BE-4BAC-92CD-F616B40E0B4D}">
      <dgm:prSet/>
      <dgm:spPr/>
      <dgm:t>
        <a:bodyPr/>
        <a:lstStyle/>
        <a:p>
          <a:endParaRPr lang="en-US"/>
        </a:p>
      </dgm:t>
    </dgm:pt>
    <dgm:pt modelId="{681B76DB-DFD6-4E48-9A0B-9E1F4EC50D88}">
      <dgm:prSet phldrT="[Text]" phldr="0"/>
      <dgm:spPr/>
      <dgm:t>
        <a:bodyPr/>
        <a:lstStyle/>
        <a:p>
          <a:r>
            <a:rPr lang="en-US">
              <a:latin typeface="Source Sans Pro "/>
            </a:rPr>
            <a:t>Commercial</a:t>
          </a:r>
          <a:endParaRPr lang="en-US"/>
        </a:p>
      </dgm:t>
    </dgm:pt>
    <dgm:pt modelId="{AEEBDD7C-2AC8-40A2-809D-FE2EE42850E0}" type="parTrans" cxnId="{296F907B-B52B-4836-B047-16D10CDD73E6}">
      <dgm:prSet/>
      <dgm:spPr/>
      <dgm:t>
        <a:bodyPr/>
        <a:lstStyle/>
        <a:p>
          <a:endParaRPr lang="en-US"/>
        </a:p>
      </dgm:t>
    </dgm:pt>
    <dgm:pt modelId="{D7F0D146-D265-40DE-A373-B192183B03CE}" type="sibTrans" cxnId="{296F907B-B52B-4836-B047-16D10CDD73E6}">
      <dgm:prSet/>
      <dgm:spPr/>
      <dgm:t>
        <a:bodyPr/>
        <a:lstStyle/>
        <a:p>
          <a:endParaRPr lang="en-US"/>
        </a:p>
      </dgm:t>
    </dgm:pt>
    <dgm:pt modelId="{B2C75812-8847-4B9B-BB1D-D5D244D46C15}">
      <dgm:prSet phldrT="[Text]" phldr="0"/>
      <dgm:spPr/>
      <dgm:t>
        <a:bodyPr/>
        <a:lstStyle/>
        <a:p>
          <a:pPr rtl="0"/>
          <a:r>
            <a:rPr lang="en-US" dirty="0">
              <a:latin typeface="Source Sans Pro "/>
            </a:rPr>
            <a:t>Alkaline water bottle</a:t>
          </a:r>
          <a:endParaRPr lang="en-US" dirty="0"/>
        </a:p>
      </dgm:t>
    </dgm:pt>
    <dgm:pt modelId="{0845514A-9020-4ED4-8B77-0DC76AFCD64F}" type="parTrans" cxnId="{41478702-941B-4DB0-A36B-D1408CE5A685}">
      <dgm:prSet/>
      <dgm:spPr/>
      <dgm:t>
        <a:bodyPr/>
        <a:lstStyle/>
        <a:p>
          <a:endParaRPr lang="en-US"/>
        </a:p>
      </dgm:t>
    </dgm:pt>
    <dgm:pt modelId="{2F1F79CE-A66E-4A21-A70E-328A8449BEF6}" type="sibTrans" cxnId="{41478702-941B-4DB0-A36B-D1408CE5A685}">
      <dgm:prSet/>
      <dgm:spPr/>
      <dgm:t>
        <a:bodyPr/>
        <a:lstStyle/>
        <a:p>
          <a:endParaRPr lang="en-US"/>
        </a:p>
      </dgm:t>
    </dgm:pt>
    <dgm:pt modelId="{51F4A79A-F217-49CB-A320-64A2AA6663F7}">
      <dgm:prSet phldrT="[Text]" phldr="0"/>
      <dgm:spPr/>
      <dgm:t>
        <a:bodyPr/>
        <a:lstStyle/>
        <a:p>
          <a:pPr rtl="0"/>
          <a:r>
            <a:rPr lang="en-US">
              <a:latin typeface="Source Sans Pro "/>
            </a:rPr>
            <a:t>Best alkaline drink</a:t>
          </a:r>
          <a:endParaRPr lang="en-US"/>
        </a:p>
      </dgm:t>
    </dgm:pt>
    <dgm:pt modelId="{74CEB1B6-5BF1-48B0-A01E-CC6D522AFBED}" type="parTrans" cxnId="{B5B989EB-1DE3-455A-8304-F29FD35490D9}">
      <dgm:prSet/>
      <dgm:spPr/>
      <dgm:t>
        <a:bodyPr/>
        <a:lstStyle/>
        <a:p>
          <a:endParaRPr lang="en-US"/>
        </a:p>
      </dgm:t>
    </dgm:pt>
    <dgm:pt modelId="{5345E92B-62AE-4BEE-BC16-5DD7294D3EF3}" type="sibTrans" cxnId="{B5B989EB-1DE3-455A-8304-F29FD35490D9}">
      <dgm:prSet/>
      <dgm:spPr/>
      <dgm:t>
        <a:bodyPr/>
        <a:lstStyle/>
        <a:p>
          <a:endParaRPr lang="en-US"/>
        </a:p>
      </dgm:t>
    </dgm:pt>
    <dgm:pt modelId="{197158F3-1C16-47FD-B0DF-A7BDEDAF1701}">
      <dgm:prSet phldrT="[Text]" phldr="0"/>
      <dgm:spPr/>
      <dgm:t>
        <a:bodyPr/>
        <a:lstStyle/>
        <a:p>
          <a:r>
            <a:rPr lang="en-US">
              <a:latin typeface="Source Sans Pro "/>
            </a:rPr>
            <a:t>Transactional</a:t>
          </a:r>
          <a:endParaRPr lang="en-US"/>
        </a:p>
      </dgm:t>
    </dgm:pt>
    <dgm:pt modelId="{0D9B80B2-78C9-4E64-9C9A-E2812EFB3092}" type="parTrans" cxnId="{E7D430ED-B50E-4BA0-A6B8-B84D233003C2}">
      <dgm:prSet/>
      <dgm:spPr/>
      <dgm:t>
        <a:bodyPr/>
        <a:lstStyle/>
        <a:p>
          <a:endParaRPr lang="en-US"/>
        </a:p>
      </dgm:t>
    </dgm:pt>
    <dgm:pt modelId="{3248D040-0760-49D7-AFE2-962946F84ECE}" type="sibTrans" cxnId="{E7D430ED-B50E-4BA0-A6B8-B84D233003C2}">
      <dgm:prSet/>
      <dgm:spPr/>
      <dgm:t>
        <a:bodyPr/>
        <a:lstStyle/>
        <a:p>
          <a:endParaRPr lang="en-US"/>
        </a:p>
      </dgm:t>
    </dgm:pt>
    <dgm:pt modelId="{08556560-CE55-44C6-8A04-69320CEBF6C6}">
      <dgm:prSet phldrT="[Text]" phldr="0"/>
      <dgm:spPr/>
      <dgm:t>
        <a:bodyPr/>
        <a:lstStyle/>
        <a:p>
          <a:pPr rtl="0"/>
          <a:r>
            <a:rPr lang="en-US" dirty="0">
              <a:latin typeface="Source Sans Pro "/>
            </a:rPr>
            <a:t>Buy alkaline water</a:t>
          </a:r>
          <a:endParaRPr lang="en-US" dirty="0"/>
        </a:p>
      </dgm:t>
    </dgm:pt>
    <dgm:pt modelId="{BAC0D9CD-FDB1-499B-AB6A-F10A60F96793}" type="parTrans" cxnId="{07E4F365-38D9-46D6-B3DE-A7095394FF87}">
      <dgm:prSet/>
      <dgm:spPr/>
      <dgm:t>
        <a:bodyPr/>
        <a:lstStyle/>
        <a:p>
          <a:endParaRPr lang="en-US"/>
        </a:p>
      </dgm:t>
    </dgm:pt>
    <dgm:pt modelId="{09125C82-C3D6-4EE0-9AC6-B1CD172E8D30}" type="sibTrans" cxnId="{07E4F365-38D9-46D6-B3DE-A7095394FF87}">
      <dgm:prSet/>
      <dgm:spPr/>
      <dgm:t>
        <a:bodyPr/>
        <a:lstStyle/>
        <a:p>
          <a:endParaRPr lang="en-US"/>
        </a:p>
      </dgm:t>
    </dgm:pt>
    <dgm:pt modelId="{FDD0CD2B-35BF-4644-8CCD-5F9FF0518EBF}">
      <dgm:prSet phldrT="[Text]" phldr="0"/>
      <dgm:spPr/>
      <dgm:t>
        <a:bodyPr/>
        <a:lstStyle/>
        <a:p>
          <a:pPr rtl="0"/>
          <a:r>
            <a:rPr lang="en-US">
              <a:latin typeface="Source Sans Pro "/>
            </a:rPr>
            <a:t>Alkaline water online</a:t>
          </a:r>
          <a:endParaRPr lang="en-US"/>
        </a:p>
      </dgm:t>
    </dgm:pt>
    <dgm:pt modelId="{F458ED73-F78C-4B32-BDFD-45665C1DF1C7}" type="parTrans" cxnId="{24D139C1-C85B-4778-889C-831397FA24C0}">
      <dgm:prSet/>
      <dgm:spPr/>
      <dgm:t>
        <a:bodyPr/>
        <a:lstStyle/>
        <a:p>
          <a:endParaRPr lang="en-US"/>
        </a:p>
      </dgm:t>
    </dgm:pt>
    <dgm:pt modelId="{D448FC7B-63E7-40DA-B302-34B868745ACD}" type="sibTrans" cxnId="{24D139C1-C85B-4778-889C-831397FA24C0}">
      <dgm:prSet/>
      <dgm:spPr/>
      <dgm:t>
        <a:bodyPr/>
        <a:lstStyle/>
        <a:p>
          <a:endParaRPr lang="en-US"/>
        </a:p>
      </dgm:t>
    </dgm:pt>
    <dgm:pt modelId="{45C98A2A-B72C-475D-B3EC-698810C6132C}">
      <dgm:prSet phldr="0"/>
      <dgm:spPr/>
      <dgm:t>
        <a:bodyPr/>
        <a:lstStyle/>
        <a:p>
          <a:pPr rtl="0"/>
          <a:r>
            <a:rPr lang="en-US" dirty="0">
              <a:latin typeface="Source Sans Pro "/>
            </a:rPr>
            <a:t>Alkaline water price</a:t>
          </a:r>
        </a:p>
      </dgm:t>
    </dgm:pt>
    <dgm:pt modelId="{97305D80-AEB4-4B74-A952-15AC0C169884}" type="parTrans" cxnId="{3815388C-BE04-4B7F-A4C8-C9013F1CC53D}">
      <dgm:prSet/>
      <dgm:spPr/>
    </dgm:pt>
    <dgm:pt modelId="{7CA6D67C-91B3-478E-825C-F278850DD7A0}" type="sibTrans" cxnId="{3815388C-BE04-4B7F-A4C8-C9013F1CC53D}">
      <dgm:prSet/>
      <dgm:spPr/>
    </dgm:pt>
    <dgm:pt modelId="{59004C88-E23C-47CA-B932-3CEF7D2968C9}">
      <dgm:prSet phldr="0"/>
      <dgm:spPr/>
      <dgm:t>
        <a:bodyPr/>
        <a:lstStyle/>
        <a:p>
          <a:pPr rtl="0"/>
          <a:r>
            <a:rPr lang="en-US">
              <a:latin typeface="Source Sans Pro "/>
            </a:rPr>
            <a:t>Alkaline water colour</a:t>
          </a:r>
        </a:p>
      </dgm:t>
    </dgm:pt>
    <dgm:pt modelId="{29718563-3209-4071-B0A8-1FD5E3EEEFAD}" type="parTrans" cxnId="{0DCC9580-F4DD-44F8-918E-C6A5B99C2775}">
      <dgm:prSet/>
      <dgm:spPr/>
    </dgm:pt>
    <dgm:pt modelId="{7DDF12E2-EC78-4680-B4FC-354AACE3AB24}" type="sibTrans" cxnId="{0DCC9580-F4DD-44F8-918E-C6A5B99C2775}">
      <dgm:prSet/>
      <dgm:spPr/>
    </dgm:pt>
    <dgm:pt modelId="{247E6ADE-62D3-40F7-B8C7-F19A28C64EA3}">
      <dgm:prSet phldr="0"/>
      <dgm:spPr/>
      <dgm:t>
        <a:bodyPr/>
        <a:lstStyle/>
        <a:p>
          <a:pPr rtl="0"/>
          <a:r>
            <a:rPr lang="en-US" dirty="0">
              <a:latin typeface="Source Sans Pro "/>
            </a:rPr>
            <a:t>Celebrity water drink</a:t>
          </a:r>
        </a:p>
      </dgm:t>
    </dgm:pt>
    <dgm:pt modelId="{E9D79F0F-5D3A-4848-BDA6-870957B303D6}" type="parTrans" cxnId="{0DF8261A-29A3-4E86-A59C-C72706A5B6F0}">
      <dgm:prSet/>
      <dgm:spPr/>
    </dgm:pt>
    <dgm:pt modelId="{5DF8E835-9772-4A5C-A960-250A73C41B89}" type="sibTrans" cxnId="{0DF8261A-29A3-4E86-A59C-C72706A5B6F0}">
      <dgm:prSet/>
      <dgm:spPr/>
    </dgm:pt>
    <dgm:pt modelId="{A7C0C22D-41B0-4836-A368-53D205A9D583}">
      <dgm:prSet phldr="0"/>
      <dgm:spPr/>
      <dgm:t>
        <a:bodyPr/>
        <a:lstStyle/>
        <a:p>
          <a:pPr rtl="0"/>
          <a:r>
            <a:rPr lang="en-US">
              <a:latin typeface="Source Sans Pro "/>
            </a:rPr>
            <a:t>What is alkaline water</a:t>
          </a:r>
        </a:p>
      </dgm:t>
    </dgm:pt>
    <dgm:pt modelId="{7906D30D-642E-4E5B-A6A9-F78F756BB119}" type="parTrans" cxnId="{68405B51-76BD-4900-B937-4F2E90BC6F31}">
      <dgm:prSet/>
      <dgm:spPr/>
    </dgm:pt>
    <dgm:pt modelId="{A7F23998-F43A-4871-BCB1-3BDB1359F531}" type="sibTrans" cxnId="{68405B51-76BD-4900-B937-4F2E90BC6F31}">
      <dgm:prSet/>
      <dgm:spPr/>
    </dgm:pt>
    <dgm:pt modelId="{A6A8F261-7D5B-48D3-BF3A-8A34A82B2B3A}">
      <dgm:prSet phldr="0"/>
      <dgm:spPr/>
      <dgm:t>
        <a:bodyPr/>
        <a:lstStyle/>
        <a:p>
          <a:pPr rtl="0"/>
          <a:r>
            <a:rPr lang="en-US">
              <a:latin typeface="Source Sans Pro "/>
            </a:rPr>
            <a:t>How to make alkaline water</a:t>
          </a:r>
        </a:p>
      </dgm:t>
    </dgm:pt>
    <dgm:pt modelId="{D4AD479D-0D25-47B3-9F86-4031DE18C853}" type="parTrans" cxnId="{94521C37-DC8B-444C-8E64-ECAB3C7580C7}">
      <dgm:prSet/>
      <dgm:spPr/>
    </dgm:pt>
    <dgm:pt modelId="{3BAE7CB5-D03F-4061-8695-36546727D0CE}" type="sibTrans" cxnId="{94521C37-DC8B-444C-8E64-ECAB3C7580C7}">
      <dgm:prSet/>
      <dgm:spPr/>
    </dgm:pt>
    <dgm:pt modelId="{70A39CDF-0E86-4751-921E-BDB307D348F8}">
      <dgm:prSet phldr="0"/>
      <dgm:spPr/>
      <dgm:t>
        <a:bodyPr/>
        <a:lstStyle/>
        <a:p>
          <a:pPr rtl="0"/>
          <a:r>
            <a:rPr lang="en-US">
              <a:latin typeface="Source Sans Pro "/>
            </a:rPr>
            <a:t>Right drinking water pH</a:t>
          </a:r>
        </a:p>
      </dgm:t>
    </dgm:pt>
    <dgm:pt modelId="{07651BCC-4B1D-447C-9F88-5EDE229A0314}" type="parTrans" cxnId="{F8237774-7F8B-41E6-8FDC-B00318D137DE}">
      <dgm:prSet/>
      <dgm:spPr/>
    </dgm:pt>
    <dgm:pt modelId="{1EBB58DB-82F8-498E-8948-A2D4EADA4920}" type="sibTrans" cxnId="{F8237774-7F8B-41E6-8FDC-B00318D137DE}">
      <dgm:prSet/>
      <dgm:spPr/>
    </dgm:pt>
    <dgm:pt modelId="{A0A6EF02-8AD4-406E-9D8C-9778AC5693B3}">
      <dgm:prSet phldr="0"/>
      <dgm:spPr/>
      <dgm:t>
        <a:bodyPr/>
        <a:lstStyle/>
        <a:p>
          <a:pPr rtl="0"/>
          <a:r>
            <a:rPr lang="en-US">
              <a:latin typeface="Source Sans Pro "/>
            </a:rPr>
            <a:t>Alkaline mineral water</a:t>
          </a:r>
        </a:p>
      </dgm:t>
    </dgm:pt>
    <dgm:pt modelId="{567D5B29-6624-4D38-8347-B2EBA261A685}" type="parTrans" cxnId="{CCC730CD-14D3-4371-91A5-607A32B0D0A7}">
      <dgm:prSet/>
      <dgm:spPr/>
    </dgm:pt>
    <dgm:pt modelId="{97FA9A8F-E85F-4DFD-88E4-85A0888FDF69}" type="sibTrans" cxnId="{CCC730CD-14D3-4371-91A5-607A32B0D0A7}">
      <dgm:prSet/>
      <dgm:spPr/>
    </dgm:pt>
    <dgm:pt modelId="{A6C9BF01-70B2-426B-B6B5-5CF99B60E0E2}">
      <dgm:prSet phldr="0"/>
      <dgm:spPr/>
      <dgm:t>
        <a:bodyPr/>
        <a:lstStyle/>
        <a:p>
          <a:pPr rtl="0"/>
          <a:r>
            <a:rPr lang="en-US" dirty="0">
              <a:latin typeface="Source Sans Pro "/>
            </a:rPr>
            <a:t>Top alkaline water companies</a:t>
          </a:r>
        </a:p>
      </dgm:t>
    </dgm:pt>
    <dgm:pt modelId="{1B275E3A-9BC0-4944-8FF6-8CA21B5B0BD5}" type="parTrans" cxnId="{59F6EB5C-5E84-4BBA-82D1-C3FE093DD579}">
      <dgm:prSet/>
      <dgm:spPr/>
    </dgm:pt>
    <dgm:pt modelId="{1EAD4F66-5817-4083-A687-251EC555852E}" type="sibTrans" cxnId="{59F6EB5C-5E84-4BBA-82D1-C3FE093DD579}">
      <dgm:prSet/>
      <dgm:spPr/>
    </dgm:pt>
    <dgm:pt modelId="{C720C04D-5357-4A7F-8AEA-BA5BFE889CDA}">
      <dgm:prSet phldr="0"/>
      <dgm:spPr/>
      <dgm:t>
        <a:bodyPr/>
        <a:lstStyle/>
        <a:p>
          <a:pPr rtl="0"/>
          <a:r>
            <a:rPr lang="en-US">
              <a:latin typeface="Source Sans Pro "/>
            </a:rPr>
            <a:t>Natural alkaline water</a:t>
          </a:r>
        </a:p>
      </dgm:t>
    </dgm:pt>
    <dgm:pt modelId="{6AEA3CAB-0C8E-4FD1-8173-C34EEC6E542E}" type="parTrans" cxnId="{89440606-97F2-4653-8BDA-7A21886F7775}">
      <dgm:prSet/>
      <dgm:spPr/>
    </dgm:pt>
    <dgm:pt modelId="{30ECB0AB-F8C8-4AD9-A032-5744B0A0B3EE}" type="sibTrans" cxnId="{89440606-97F2-4653-8BDA-7A21886F7775}">
      <dgm:prSet/>
      <dgm:spPr/>
    </dgm:pt>
    <dgm:pt modelId="{C04A2F51-F9E7-4755-B07B-A3BD4183C3D8}">
      <dgm:prSet phldr="0"/>
      <dgm:spPr/>
      <dgm:t>
        <a:bodyPr/>
        <a:lstStyle/>
        <a:p>
          <a:pPr rtl="0"/>
          <a:r>
            <a:rPr lang="en-US">
              <a:latin typeface="Source Sans Pro "/>
            </a:rPr>
            <a:t>Alkaline beverages</a:t>
          </a:r>
          <a:endParaRPr lang="en-US"/>
        </a:p>
      </dgm:t>
    </dgm:pt>
    <dgm:pt modelId="{FF6E51E1-066F-4AB8-A2D3-C50E847F76E4}" type="parTrans" cxnId="{02A9B1ED-EC04-4F04-8FF9-15B7AAF241BA}">
      <dgm:prSet/>
      <dgm:spPr/>
    </dgm:pt>
    <dgm:pt modelId="{872900EF-938D-42D5-928E-9602CACE66DD}" type="sibTrans" cxnId="{02A9B1ED-EC04-4F04-8FF9-15B7AAF241BA}">
      <dgm:prSet/>
      <dgm:spPr/>
    </dgm:pt>
    <dgm:pt modelId="{9C490479-CA01-45CD-883E-462606AD9909}">
      <dgm:prSet phldr="0"/>
      <dgm:spPr/>
      <dgm:t>
        <a:bodyPr/>
        <a:lstStyle/>
        <a:p>
          <a:pPr rtl="0"/>
          <a:r>
            <a:rPr lang="en-US">
              <a:latin typeface="Source Sans Pro "/>
            </a:rPr>
            <a:t>Cheap Alkaline water</a:t>
          </a:r>
        </a:p>
      </dgm:t>
    </dgm:pt>
    <dgm:pt modelId="{1976DEF6-8357-4BD5-BB81-92A37039C608}" type="parTrans" cxnId="{A6CEA60A-9E38-4E9C-9F2C-91BAD1D1B75E}">
      <dgm:prSet/>
      <dgm:spPr/>
    </dgm:pt>
    <dgm:pt modelId="{41DB60B1-1C9B-4779-A8B1-3E88D0AFF243}" type="sibTrans" cxnId="{A6CEA60A-9E38-4E9C-9F2C-91BAD1D1B75E}">
      <dgm:prSet/>
      <dgm:spPr/>
    </dgm:pt>
    <dgm:pt modelId="{5CE8F9D9-51BB-4E88-BB08-A61CE93864D1}">
      <dgm:prSet phldr="0"/>
      <dgm:spPr/>
      <dgm:t>
        <a:bodyPr/>
        <a:lstStyle/>
        <a:p>
          <a:pPr rtl="0"/>
          <a:r>
            <a:rPr lang="en-US">
              <a:latin typeface="Source Sans Pro "/>
            </a:rPr>
            <a:t>Hydration products</a:t>
          </a:r>
        </a:p>
      </dgm:t>
    </dgm:pt>
    <dgm:pt modelId="{66548FEA-0265-4994-9098-1BC17D692D73}" type="parTrans" cxnId="{B4721862-B813-479B-B0BE-7C5016EEC04C}">
      <dgm:prSet/>
      <dgm:spPr/>
    </dgm:pt>
    <dgm:pt modelId="{566782CD-8980-4937-9B67-2346FD67323F}" type="sibTrans" cxnId="{B4721862-B813-479B-B0BE-7C5016EEC04C}">
      <dgm:prSet/>
      <dgm:spPr/>
    </dgm:pt>
    <dgm:pt modelId="{9AA8212B-4430-49C4-81F8-255CE09A75C4}">
      <dgm:prSet phldr="0"/>
      <dgm:spPr/>
      <dgm:t>
        <a:bodyPr/>
        <a:lstStyle/>
        <a:p>
          <a:pPr rtl="0"/>
          <a:r>
            <a:rPr lang="en-US">
              <a:latin typeface="Source Sans Pro "/>
            </a:rPr>
            <a:t>Best Alkaline water price</a:t>
          </a:r>
        </a:p>
      </dgm:t>
    </dgm:pt>
    <dgm:pt modelId="{E1800861-E666-4C1C-8A78-F318E550CA1B}" type="parTrans" cxnId="{D3294205-99D1-4AB6-B3CD-ABBDA4F20D05}">
      <dgm:prSet/>
      <dgm:spPr/>
    </dgm:pt>
    <dgm:pt modelId="{9BDFD82E-162D-4A52-93CB-757F174CD339}" type="sibTrans" cxnId="{D3294205-99D1-4AB6-B3CD-ABBDA4F20D05}">
      <dgm:prSet/>
      <dgm:spPr/>
    </dgm:pt>
    <dgm:pt modelId="{04F4FE87-8142-4BDA-8EBC-2D1ECCEC4575}">
      <dgm:prSet phldr="0"/>
      <dgm:spPr/>
      <dgm:t>
        <a:bodyPr/>
        <a:lstStyle/>
        <a:p>
          <a:pPr rtl="0"/>
          <a:r>
            <a:rPr lang="en-US">
              <a:latin typeface="Source Sans Pro "/>
            </a:rPr>
            <a:t>Alkaline water subscription</a:t>
          </a:r>
        </a:p>
      </dgm:t>
    </dgm:pt>
    <dgm:pt modelId="{20F1FEBC-22F5-4D22-9398-9DA3CD181353}" type="parTrans" cxnId="{5DF04C26-09CD-423C-8F10-5A5CFD8A79FE}">
      <dgm:prSet/>
      <dgm:spPr/>
    </dgm:pt>
    <dgm:pt modelId="{5BDDBC92-F1F8-4973-8AAB-46659473D92C}" type="sibTrans" cxnId="{5DF04C26-09CD-423C-8F10-5A5CFD8A79FE}">
      <dgm:prSet/>
      <dgm:spPr/>
    </dgm:pt>
    <dgm:pt modelId="{4C09F576-7771-4239-9864-24C5A86DA8BA}">
      <dgm:prSet phldr="0"/>
      <dgm:spPr/>
      <dgm:t>
        <a:bodyPr/>
        <a:lstStyle/>
        <a:p>
          <a:pPr rtl="0"/>
          <a:r>
            <a:rPr lang="en-US">
              <a:latin typeface="Source Sans Pro "/>
            </a:rPr>
            <a:t>Where to get alklaine water</a:t>
          </a:r>
        </a:p>
      </dgm:t>
    </dgm:pt>
    <dgm:pt modelId="{EA536C7A-C56A-40DB-8077-B71C342041AF}" type="parTrans" cxnId="{4D4689EB-A954-4F72-B070-2C19C407B33C}">
      <dgm:prSet/>
      <dgm:spPr/>
    </dgm:pt>
    <dgm:pt modelId="{458ED2A6-8F61-4A3E-9FA9-F26DFA346032}" type="sibTrans" cxnId="{4D4689EB-A954-4F72-B070-2C19C407B33C}">
      <dgm:prSet/>
      <dgm:spPr/>
    </dgm:pt>
    <dgm:pt modelId="{31B51D71-0490-461C-B4BC-35E9CF52F9C0}">
      <dgm:prSet phldr="0"/>
      <dgm:spPr/>
      <dgm:t>
        <a:bodyPr/>
        <a:lstStyle/>
        <a:p>
          <a:pPr rtl="0"/>
          <a:r>
            <a:rPr lang="en-US" dirty="0">
              <a:latin typeface="Source Sans Pro "/>
            </a:rPr>
            <a:t>Alkaline water delivery</a:t>
          </a:r>
        </a:p>
      </dgm:t>
    </dgm:pt>
    <dgm:pt modelId="{F12E0AA8-81CB-464D-9C59-F954F3759000}" type="parTrans" cxnId="{09FCE935-D6AE-4152-AC96-6C677837ECB5}">
      <dgm:prSet/>
      <dgm:spPr/>
    </dgm:pt>
    <dgm:pt modelId="{02207729-BABB-4AEA-B806-42650BC41B72}" type="sibTrans" cxnId="{09FCE935-D6AE-4152-AC96-6C677837ECB5}">
      <dgm:prSet/>
      <dgm:spPr/>
    </dgm:pt>
    <dgm:pt modelId="{340515FD-1A6D-4C61-AEEF-ECEF70779AC4}">
      <dgm:prSet phldr="0"/>
      <dgm:spPr/>
      <dgm:t>
        <a:bodyPr/>
        <a:lstStyle/>
        <a:p>
          <a:pPr rtl="0"/>
          <a:r>
            <a:rPr lang="en-US">
              <a:latin typeface="Source Sans Pro "/>
            </a:rPr>
            <a:t>Alkaline water near me</a:t>
          </a:r>
        </a:p>
      </dgm:t>
    </dgm:pt>
    <dgm:pt modelId="{6367DECB-05F0-450B-94DC-75A9C2B1A81B}" type="parTrans" cxnId="{896D27E1-85F4-4232-8111-64207FB13697}">
      <dgm:prSet/>
      <dgm:spPr/>
    </dgm:pt>
    <dgm:pt modelId="{D9FE6E77-EA96-4E34-AACE-7EA5A6124423}" type="sibTrans" cxnId="{896D27E1-85F4-4232-8111-64207FB13697}">
      <dgm:prSet/>
      <dgm:spPr/>
    </dgm:pt>
    <dgm:pt modelId="{5F87BC1D-1958-43EF-A046-FE2C44AF6694}">
      <dgm:prSet phldr="0"/>
      <dgm:spPr/>
      <dgm:t>
        <a:bodyPr/>
        <a:lstStyle/>
        <a:p>
          <a:pPr rtl="0"/>
          <a:r>
            <a:rPr lang="en-US" dirty="0">
              <a:latin typeface="Source Sans Pro "/>
            </a:rPr>
            <a:t>Buy healthy water</a:t>
          </a:r>
        </a:p>
      </dgm:t>
    </dgm:pt>
    <dgm:pt modelId="{09E5DF4E-417A-491E-AE85-85434915F600}" type="parTrans" cxnId="{ABB348DA-B2F2-4392-8EB1-EB49546A0033}">
      <dgm:prSet/>
      <dgm:spPr/>
    </dgm:pt>
    <dgm:pt modelId="{BA844BD2-48F4-4F76-84BD-F51DE0FC0F2D}" type="sibTrans" cxnId="{ABB348DA-B2F2-4392-8EB1-EB49546A0033}">
      <dgm:prSet/>
      <dgm:spPr/>
    </dgm:pt>
    <dgm:pt modelId="{737A649A-970E-4BF8-81D0-F800AF9821C2}">
      <dgm:prSet phldr="0"/>
      <dgm:spPr/>
      <dgm:t>
        <a:bodyPr/>
        <a:lstStyle/>
        <a:p>
          <a:pPr rtl="0"/>
          <a:r>
            <a:rPr lang="en-US">
              <a:latin typeface="Source Sans Pro "/>
            </a:rPr>
            <a:t>Active Alkaline Water</a:t>
          </a:r>
        </a:p>
      </dgm:t>
    </dgm:pt>
    <dgm:pt modelId="{FD61C50F-FB85-45DD-9D3D-166BADC1C017}" type="parTrans" cxnId="{BE04C7F8-08CB-475C-8BA9-20AD494EDA9D}">
      <dgm:prSet/>
      <dgm:spPr/>
    </dgm:pt>
    <dgm:pt modelId="{2C2AAA50-B07A-4342-8B91-F215D8BA338C}" type="sibTrans" cxnId="{BE04C7F8-08CB-475C-8BA9-20AD494EDA9D}">
      <dgm:prSet/>
      <dgm:spPr/>
    </dgm:pt>
    <dgm:pt modelId="{CB84D0FD-DF19-4862-B4AB-9CB11210315E}">
      <dgm:prSet phldr="0"/>
      <dgm:spPr/>
      <dgm:t>
        <a:bodyPr/>
        <a:lstStyle/>
        <a:p>
          <a:pPr rtl="0"/>
          <a:r>
            <a:rPr lang="en-US">
              <a:latin typeface="Source Sans Pro "/>
            </a:rPr>
            <a:t>Alkaline water for sports</a:t>
          </a:r>
        </a:p>
      </dgm:t>
    </dgm:pt>
    <dgm:pt modelId="{D27841AB-4DAB-4C00-8525-B4E8547BBB1F}" type="parTrans" cxnId="{184DDCF6-002C-4D62-BF95-93068B6DA4C7}">
      <dgm:prSet/>
      <dgm:spPr/>
    </dgm:pt>
    <dgm:pt modelId="{980F235A-C8F5-464F-A90D-516D917D5A8A}" type="sibTrans" cxnId="{184DDCF6-002C-4D62-BF95-93068B6DA4C7}">
      <dgm:prSet/>
      <dgm:spPr/>
    </dgm:pt>
    <dgm:pt modelId="{8CBC7561-6A92-4B1B-A463-C112BF52CCC7}" type="pres">
      <dgm:prSet presAssocID="{7871924E-A7F8-4F39-91FA-9FBF0C3698E1}" presName="Name0" presStyleCnt="0">
        <dgm:presLayoutVars>
          <dgm:dir/>
          <dgm:animLvl val="lvl"/>
          <dgm:resizeHandles val="exact"/>
        </dgm:presLayoutVars>
      </dgm:prSet>
      <dgm:spPr/>
    </dgm:pt>
    <dgm:pt modelId="{146208E3-9F99-4050-A410-3697649AED95}" type="pres">
      <dgm:prSet presAssocID="{E941B6BE-2379-46E0-884B-2A7569C82855}" presName="composite" presStyleCnt="0"/>
      <dgm:spPr/>
    </dgm:pt>
    <dgm:pt modelId="{F403EBD4-7390-403E-B8E6-E32503736FCA}" type="pres">
      <dgm:prSet presAssocID="{E941B6BE-2379-46E0-884B-2A7569C82855}" presName="parTx" presStyleLbl="alignNode1" presStyleIdx="0" presStyleCnt="3">
        <dgm:presLayoutVars>
          <dgm:chMax val="0"/>
          <dgm:chPref val="0"/>
          <dgm:bulletEnabled val="1"/>
        </dgm:presLayoutVars>
      </dgm:prSet>
      <dgm:spPr/>
    </dgm:pt>
    <dgm:pt modelId="{55AD9071-93E1-4BDF-93ED-82844803204E}" type="pres">
      <dgm:prSet presAssocID="{E941B6BE-2379-46E0-884B-2A7569C82855}" presName="desTx" presStyleLbl="alignAccFollowNode1" presStyleIdx="0" presStyleCnt="3">
        <dgm:presLayoutVars>
          <dgm:bulletEnabled val="1"/>
        </dgm:presLayoutVars>
      </dgm:prSet>
      <dgm:spPr/>
    </dgm:pt>
    <dgm:pt modelId="{E705A780-3BAA-4471-9AFC-010D393CBC5C}" type="pres">
      <dgm:prSet presAssocID="{763DD525-E618-453F-8A9B-6FA462FE8DC3}" presName="space" presStyleCnt="0"/>
      <dgm:spPr/>
    </dgm:pt>
    <dgm:pt modelId="{557DEEA5-A7B8-40C0-BA28-ED3D90E3F96A}" type="pres">
      <dgm:prSet presAssocID="{681B76DB-DFD6-4E48-9A0B-9E1F4EC50D88}" presName="composite" presStyleCnt="0"/>
      <dgm:spPr/>
    </dgm:pt>
    <dgm:pt modelId="{2C7D7A69-6736-484C-A0B5-2644716033F4}" type="pres">
      <dgm:prSet presAssocID="{681B76DB-DFD6-4E48-9A0B-9E1F4EC50D88}" presName="parTx" presStyleLbl="alignNode1" presStyleIdx="1" presStyleCnt="3">
        <dgm:presLayoutVars>
          <dgm:chMax val="0"/>
          <dgm:chPref val="0"/>
          <dgm:bulletEnabled val="1"/>
        </dgm:presLayoutVars>
      </dgm:prSet>
      <dgm:spPr/>
    </dgm:pt>
    <dgm:pt modelId="{B350FE54-F2D0-4FC9-A018-B39088A51DA0}" type="pres">
      <dgm:prSet presAssocID="{681B76DB-DFD6-4E48-9A0B-9E1F4EC50D88}" presName="desTx" presStyleLbl="alignAccFollowNode1" presStyleIdx="1" presStyleCnt="3">
        <dgm:presLayoutVars>
          <dgm:bulletEnabled val="1"/>
        </dgm:presLayoutVars>
      </dgm:prSet>
      <dgm:spPr/>
    </dgm:pt>
    <dgm:pt modelId="{EB4CCB45-2A7A-4009-9129-C90EA42C813A}" type="pres">
      <dgm:prSet presAssocID="{D7F0D146-D265-40DE-A373-B192183B03CE}" presName="space" presStyleCnt="0"/>
      <dgm:spPr/>
    </dgm:pt>
    <dgm:pt modelId="{99312EC8-45D7-4634-8B4C-6D7A36BC55B8}" type="pres">
      <dgm:prSet presAssocID="{197158F3-1C16-47FD-B0DF-A7BDEDAF1701}" presName="composite" presStyleCnt="0"/>
      <dgm:spPr/>
    </dgm:pt>
    <dgm:pt modelId="{FFB67EDF-98A3-405B-91BC-8BB34F11F7AC}" type="pres">
      <dgm:prSet presAssocID="{197158F3-1C16-47FD-B0DF-A7BDEDAF1701}" presName="parTx" presStyleLbl="alignNode1" presStyleIdx="2" presStyleCnt="3">
        <dgm:presLayoutVars>
          <dgm:chMax val="0"/>
          <dgm:chPref val="0"/>
          <dgm:bulletEnabled val="1"/>
        </dgm:presLayoutVars>
      </dgm:prSet>
      <dgm:spPr/>
    </dgm:pt>
    <dgm:pt modelId="{8178DDCB-2F17-4D26-B1B2-6DEA17879070}" type="pres">
      <dgm:prSet presAssocID="{197158F3-1C16-47FD-B0DF-A7BDEDAF1701}" presName="desTx" presStyleLbl="alignAccFollowNode1" presStyleIdx="2" presStyleCnt="3">
        <dgm:presLayoutVars>
          <dgm:bulletEnabled val="1"/>
        </dgm:presLayoutVars>
      </dgm:prSet>
      <dgm:spPr/>
    </dgm:pt>
  </dgm:ptLst>
  <dgm:cxnLst>
    <dgm:cxn modelId="{41478702-941B-4DB0-A36B-D1408CE5A685}" srcId="{681B76DB-DFD6-4E48-9A0B-9E1F4EC50D88}" destId="{B2C75812-8847-4B9B-BB1D-D5D244D46C15}" srcOrd="0" destOrd="0" parTransId="{0845514A-9020-4ED4-8B77-0DC76AFCD64F}" sibTransId="{2F1F79CE-A66E-4A21-A70E-328A8449BEF6}"/>
    <dgm:cxn modelId="{D3294205-99D1-4AB6-B3CD-ABBDA4F20D05}" srcId="{197158F3-1C16-47FD-B0DF-A7BDEDAF1701}" destId="{9AA8212B-4430-49C4-81F8-255CE09A75C4}" srcOrd="2" destOrd="0" parTransId="{E1800861-E666-4C1C-8A78-F318E550CA1B}" sibTransId="{9BDFD82E-162D-4A52-93CB-757F174CD339}"/>
    <dgm:cxn modelId="{89440606-97F2-4653-8BDA-7A21886F7775}" srcId="{681B76DB-DFD6-4E48-9A0B-9E1F4EC50D88}" destId="{C720C04D-5357-4A7F-8AEA-BA5BFE889CDA}" srcOrd="3" destOrd="0" parTransId="{6AEA3CAB-0C8E-4FD1-8173-C34EEC6E542E}" sibTransId="{30ECB0AB-F8C8-4AD9-A032-5744B0A0B3EE}"/>
    <dgm:cxn modelId="{CBA0000A-E831-441E-AD1E-B93B55D79DC4}" type="presOf" srcId="{247E6ADE-62D3-40F7-B8C7-F19A28C64EA3}" destId="{55AD9071-93E1-4BDF-93ED-82844803204E}" srcOrd="0" destOrd="4" presId="urn:microsoft.com/office/officeart/2005/8/layout/hList1"/>
    <dgm:cxn modelId="{A6CEA60A-9E38-4E9C-9F2C-91BAD1D1B75E}" srcId="{681B76DB-DFD6-4E48-9A0B-9E1F4EC50D88}" destId="{9C490479-CA01-45CD-883E-462606AD9909}" srcOrd="6" destOrd="0" parTransId="{1976DEF6-8357-4BD5-BB81-92A37039C608}" sibTransId="{41DB60B1-1C9B-4779-A8B1-3E88D0AFF243}"/>
    <dgm:cxn modelId="{97B88718-B8E4-4AF4-A76A-F579F6CD9A5F}" type="presOf" srcId="{04F4FE87-8142-4BDA-8EBC-2D1ECCEC4575}" destId="{8178DDCB-2F17-4D26-B1B2-6DEA17879070}" srcOrd="0" destOrd="3" presId="urn:microsoft.com/office/officeart/2005/8/layout/hList1"/>
    <dgm:cxn modelId="{0DF8261A-29A3-4E86-A59C-C72706A5B6F0}" srcId="{E941B6BE-2379-46E0-884B-2A7569C82855}" destId="{247E6ADE-62D3-40F7-B8C7-F19A28C64EA3}" srcOrd="4" destOrd="0" parTransId="{E9D79F0F-5D3A-4848-BDA6-870957B303D6}" sibTransId="{5DF8E835-9772-4A5C-A960-250A73C41B89}"/>
    <dgm:cxn modelId="{2642831D-8F3C-49AB-9F2C-415DD680C4AF}" type="presOf" srcId="{B2C75812-8847-4B9B-BB1D-D5D244D46C15}" destId="{B350FE54-F2D0-4FC9-A018-B39088A51DA0}" srcOrd="0" destOrd="0" presId="urn:microsoft.com/office/officeart/2005/8/layout/hList1"/>
    <dgm:cxn modelId="{DD3B4A20-91E5-459F-BD29-18E3453C72E1}" type="presOf" srcId="{59004C88-E23C-47CA-B932-3CEF7D2968C9}" destId="{55AD9071-93E1-4BDF-93ED-82844803204E}" srcOrd="0" destOrd="3" presId="urn:microsoft.com/office/officeart/2005/8/layout/hList1"/>
    <dgm:cxn modelId="{5DF04C26-09CD-423C-8F10-5A5CFD8A79FE}" srcId="{197158F3-1C16-47FD-B0DF-A7BDEDAF1701}" destId="{04F4FE87-8142-4BDA-8EBC-2D1ECCEC4575}" srcOrd="3" destOrd="0" parTransId="{20F1FEBC-22F5-4D22-9398-9DA3CD181353}" sibTransId="{5BDDBC92-F1F8-4973-8AAB-46659473D92C}"/>
    <dgm:cxn modelId="{E4B9EB2A-D1DC-41C4-8391-897B966D1729}" type="presOf" srcId="{4C09F576-7771-4239-9864-24C5A86DA8BA}" destId="{8178DDCB-2F17-4D26-B1B2-6DEA17879070}" srcOrd="0" destOrd="4" presId="urn:microsoft.com/office/officeart/2005/8/layout/hList1"/>
    <dgm:cxn modelId="{02138C31-D092-4BA0-AE77-48D3645A4054}" type="presOf" srcId="{A0A6EF02-8AD4-406E-9D8C-9778AC5693B3}" destId="{B350FE54-F2D0-4FC9-A018-B39088A51DA0}" srcOrd="0" destOrd="2" presId="urn:microsoft.com/office/officeart/2005/8/layout/hList1"/>
    <dgm:cxn modelId="{09FCE935-D6AE-4152-AC96-6C677837ECB5}" srcId="{197158F3-1C16-47FD-B0DF-A7BDEDAF1701}" destId="{31B51D71-0490-461C-B4BC-35E9CF52F9C0}" srcOrd="5" destOrd="0" parTransId="{F12E0AA8-81CB-464D-9C59-F954F3759000}" sibTransId="{02207729-BABB-4AEA-B806-42650BC41B72}"/>
    <dgm:cxn modelId="{94521C37-DC8B-444C-8E64-ECAB3C7580C7}" srcId="{E941B6BE-2379-46E0-884B-2A7569C82855}" destId="{A6A8F261-7D5B-48D3-BF3A-8A34A82B2B3A}" srcOrd="6" destOrd="0" parTransId="{D4AD479D-0D25-47B3-9F86-4031DE18C853}" sibTransId="{3BAE7CB5-D03F-4061-8695-36546727D0CE}"/>
    <dgm:cxn modelId="{142E4139-7CF9-4ADF-8447-35F7CE22541E}" type="presOf" srcId="{CB84D0FD-DF19-4862-B4AB-9CB11210315E}" destId="{55AD9071-93E1-4BDF-93ED-82844803204E}" srcOrd="0" destOrd="8" presId="urn:microsoft.com/office/officeart/2005/8/layout/hList1"/>
    <dgm:cxn modelId="{59F6EB5C-5E84-4BBA-82D1-C3FE093DD579}" srcId="{681B76DB-DFD6-4E48-9A0B-9E1F4EC50D88}" destId="{A6C9BF01-70B2-426B-B6B5-5CF99B60E0E2}" srcOrd="5" destOrd="0" parTransId="{1B275E3A-9BC0-4944-8FF6-8CA21B5B0BD5}" sibTransId="{1EAD4F66-5817-4083-A687-251EC555852E}"/>
    <dgm:cxn modelId="{B4721862-B813-479B-B0BE-7C5016EEC04C}" srcId="{681B76DB-DFD6-4E48-9A0B-9E1F4EC50D88}" destId="{5CE8F9D9-51BB-4E88-BB08-A61CE93864D1}" srcOrd="7" destOrd="0" parTransId="{66548FEA-0265-4994-9098-1BC17D692D73}" sibTransId="{566782CD-8980-4937-9B67-2346FD67323F}"/>
    <dgm:cxn modelId="{0CE10243-ABA0-43A8-964B-6BF1175CB896}" type="presOf" srcId="{FDD0CD2B-35BF-4644-8CCD-5F9FF0518EBF}" destId="{8178DDCB-2F17-4D26-B1B2-6DEA17879070}" srcOrd="0" destOrd="1" presId="urn:microsoft.com/office/officeart/2005/8/layout/hList1"/>
    <dgm:cxn modelId="{DBE76043-364C-4257-B510-F028A045410A}" srcId="{7871924E-A7F8-4F39-91FA-9FBF0C3698E1}" destId="{E941B6BE-2379-46E0-884B-2A7569C82855}" srcOrd="0" destOrd="0" parTransId="{50648F4C-22AF-42C8-A501-36E30323B9B1}" sibTransId="{763DD525-E618-453F-8A9B-6FA462FE8DC3}"/>
    <dgm:cxn modelId="{07E4F365-38D9-46D6-B3DE-A7095394FF87}" srcId="{197158F3-1C16-47FD-B0DF-A7BDEDAF1701}" destId="{08556560-CE55-44C6-8A04-69320CEBF6C6}" srcOrd="0" destOrd="0" parTransId="{BAC0D9CD-FDB1-499B-AB6A-F10A60F96793}" sibTransId="{09125C82-C3D6-4EE0-9AC6-B1CD172E8D30}"/>
    <dgm:cxn modelId="{8A362C49-F43C-41A2-8D4D-36AD8E406AC3}" srcId="{E941B6BE-2379-46E0-884B-2A7569C82855}" destId="{74CCA86C-FE0D-47EC-8D6D-953EED87523F}" srcOrd="0" destOrd="0" parTransId="{937E261B-10FE-4B92-A0C9-CDDA5590A9F5}" sibTransId="{475E6626-A7C9-4F3D-8E38-952471F00455}"/>
    <dgm:cxn modelId="{DF160D6C-1AC5-42A7-9A8C-48C4BB51C9DC}" type="presOf" srcId="{08556560-CE55-44C6-8A04-69320CEBF6C6}" destId="{8178DDCB-2F17-4D26-B1B2-6DEA17879070}" srcOrd="0" destOrd="0" presId="urn:microsoft.com/office/officeart/2005/8/layout/hList1"/>
    <dgm:cxn modelId="{0176A14C-C19E-4C80-AA26-E46B6F96096E}" type="presOf" srcId="{E941B6BE-2379-46E0-884B-2A7569C82855}" destId="{F403EBD4-7390-403E-B8E6-E32503736FCA}" srcOrd="0" destOrd="0" presId="urn:microsoft.com/office/officeart/2005/8/layout/hList1"/>
    <dgm:cxn modelId="{D527F04C-EE13-4A62-9A22-8EF464467992}" type="presOf" srcId="{A6A8F261-7D5B-48D3-BF3A-8A34A82B2B3A}" destId="{55AD9071-93E1-4BDF-93ED-82844803204E}" srcOrd="0" destOrd="6" presId="urn:microsoft.com/office/officeart/2005/8/layout/hList1"/>
    <dgm:cxn modelId="{CC24506D-D0B0-4A6B-AECA-091ABC33FF26}" type="presOf" srcId="{5F87BC1D-1958-43EF-A046-FE2C44AF6694}" destId="{8178DDCB-2F17-4D26-B1B2-6DEA17879070}" srcOrd="0" destOrd="7" presId="urn:microsoft.com/office/officeart/2005/8/layout/hList1"/>
    <dgm:cxn modelId="{68405B51-76BD-4900-B937-4F2E90BC6F31}" srcId="{E941B6BE-2379-46E0-884B-2A7569C82855}" destId="{A7C0C22D-41B0-4836-A368-53D205A9D583}" srcOrd="5" destOrd="0" parTransId="{7906D30D-642E-4E5B-A6A9-F78F756BB119}" sibTransId="{A7F23998-F43A-4871-BCB1-3BDB1359F531}"/>
    <dgm:cxn modelId="{F8237774-7F8B-41E6-8FDC-B00318D137DE}" srcId="{E941B6BE-2379-46E0-884B-2A7569C82855}" destId="{70A39CDF-0E86-4751-921E-BDB307D348F8}" srcOrd="7" destOrd="0" parTransId="{07651BCC-4B1D-447C-9F88-5EDE229A0314}" sibTransId="{1EBB58DB-82F8-498E-8948-A2D4EADA4920}"/>
    <dgm:cxn modelId="{2DD2B656-C68F-4373-9CD6-A6908B974870}" type="presOf" srcId="{C720C04D-5357-4A7F-8AEA-BA5BFE889CDA}" destId="{B350FE54-F2D0-4FC9-A018-B39088A51DA0}" srcOrd="0" destOrd="3" presId="urn:microsoft.com/office/officeart/2005/8/layout/hList1"/>
    <dgm:cxn modelId="{296F907B-B52B-4836-B047-16D10CDD73E6}" srcId="{7871924E-A7F8-4F39-91FA-9FBF0C3698E1}" destId="{681B76DB-DFD6-4E48-9A0B-9E1F4EC50D88}" srcOrd="1" destOrd="0" parTransId="{AEEBDD7C-2AC8-40A2-809D-FE2EE42850E0}" sibTransId="{D7F0D146-D265-40DE-A373-B192183B03CE}"/>
    <dgm:cxn modelId="{0DCC9580-F4DD-44F8-918E-C6A5B99C2775}" srcId="{E941B6BE-2379-46E0-884B-2A7569C82855}" destId="{59004C88-E23C-47CA-B932-3CEF7D2968C9}" srcOrd="3" destOrd="0" parTransId="{29718563-3209-4071-B0A8-1FD5E3EEEFAD}" sibTransId="{7DDF12E2-EC78-4680-B4FC-354AACE3AB24}"/>
    <dgm:cxn modelId="{9618D480-D8E2-4EBB-ABAE-526081078E6F}" type="presOf" srcId="{74CCA86C-FE0D-47EC-8D6D-953EED87523F}" destId="{55AD9071-93E1-4BDF-93ED-82844803204E}" srcOrd="0" destOrd="0" presId="urn:microsoft.com/office/officeart/2005/8/layout/hList1"/>
    <dgm:cxn modelId="{9D2EF780-A6F9-480F-AA67-6CD15C7FC025}" type="presOf" srcId="{9C490479-CA01-45CD-883E-462606AD9909}" destId="{B350FE54-F2D0-4FC9-A018-B39088A51DA0}" srcOrd="0" destOrd="6" presId="urn:microsoft.com/office/officeart/2005/8/layout/hList1"/>
    <dgm:cxn modelId="{631C858B-04A6-4124-AA6C-71004F76515D}" type="presOf" srcId="{C04A2F51-F9E7-4755-B07B-A3BD4183C3D8}" destId="{B350FE54-F2D0-4FC9-A018-B39088A51DA0}" srcOrd="0" destOrd="4" presId="urn:microsoft.com/office/officeart/2005/8/layout/hList1"/>
    <dgm:cxn modelId="{3815388C-BE04-4B7F-A4C8-C9013F1CC53D}" srcId="{E941B6BE-2379-46E0-884B-2A7569C82855}" destId="{45C98A2A-B72C-475D-B3EC-698810C6132C}" srcOrd="2" destOrd="0" parTransId="{97305D80-AEB4-4B74-A952-15AC0C169884}" sibTransId="{7CA6D67C-91B3-478E-825C-F278850DD7A0}"/>
    <dgm:cxn modelId="{58B23C92-9E3A-4D4F-B100-2467D22B5411}" type="presOf" srcId="{5CE8F9D9-51BB-4E88-BB08-A61CE93864D1}" destId="{B350FE54-F2D0-4FC9-A018-B39088A51DA0}" srcOrd="0" destOrd="7" presId="urn:microsoft.com/office/officeart/2005/8/layout/hList1"/>
    <dgm:cxn modelId="{D53A5598-A8BE-4BAC-92CD-F616B40E0B4D}" srcId="{E941B6BE-2379-46E0-884B-2A7569C82855}" destId="{4909BEF1-F8A6-4FFC-8D4E-0B3164511D09}" srcOrd="1" destOrd="0" parTransId="{4F6D185F-DC77-4FEA-B44B-CD2B959A02BD}" sibTransId="{6148760F-2118-4C0A-9986-D80C3D5EF1FF}"/>
    <dgm:cxn modelId="{22B70BA5-D029-42C4-BCD4-5F4C244AD890}" type="presOf" srcId="{7871924E-A7F8-4F39-91FA-9FBF0C3698E1}" destId="{8CBC7561-6A92-4B1B-A463-C112BF52CCC7}" srcOrd="0" destOrd="0" presId="urn:microsoft.com/office/officeart/2005/8/layout/hList1"/>
    <dgm:cxn modelId="{E18F00B1-A585-43D3-BA17-252CAAB2C494}" type="presOf" srcId="{9AA8212B-4430-49C4-81F8-255CE09A75C4}" destId="{8178DDCB-2F17-4D26-B1B2-6DEA17879070}" srcOrd="0" destOrd="2" presId="urn:microsoft.com/office/officeart/2005/8/layout/hList1"/>
    <dgm:cxn modelId="{CD19B0BD-53A9-4D86-8937-340A1BA172DC}" type="presOf" srcId="{45C98A2A-B72C-475D-B3EC-698810C6132C}" destId="{55AD9071-93E1-4BDF-93ED-82844803204E}" srcOrd="0" destOrd="2" presId="urn:microsoft.com/office/officeart/2005/8/layout/hList1"/>
    <dgm:cxn modelId="{24D139C1-C85B-4778-889C-831397FA24C0}" srcId="{197158F3-1C16-47FD-B0DF-A7BDEDAF1701}" destId="{FDD0CD2B-35BF-4644-8CCD-5F9FF0518EBF}" srcOrd="1" destOrd="0" parTransId="{F458ED73-F78C-4B32-BDFD-45665C1DF1C7}" sibTransId="{D448FC7B-63E7-40DA-B302-34B868745ACD}"/>
    <dgm:cxn modelId="{F353F2C7-FE26-4EB3-91B8-5D75A540B82A}" type="presOf" srcId="{340515FD-1A6D-4C61-AEEF-ECEF70779AC4}" destId="{8178DDCB-2F17-4D26-B1B2-6DEA17879070}" srcOrd="0" destOrd="6" presId="urn:microsoft.com/office/officeart/2005/8/layout/hList1"/>
    <dgm:cxn modelId="{CCC730CD-14D3-4371-91A5-607A32B0D0A7}" srcId="{681B76DB-DFD6-4E48-9A0B-9E1F4EC50D88}" destId="{A0A6EF02-8AD4-406E-9D8C-9778AC5693B3}" srcOrd="2" destOrd="0" parTransId="{567D5B29-6624-4D38-8347-B2EBA261A685}" sibTransId="{97FA9A8F-E85F-4DFD-88E4-85A0888FDF69}"/>
    <dgm:cxn modelId="{BCAC04D8-745E-4D45-908C-812F0CBD6012}" type="presOf" srcId="{31B51D71-0490-461C-B4BC-35E9CF52F9C0}" destId="{8178DDCB-2F17-4D26-B1B2-6DEA17879070}" srcOrd="0" destOrd="5" presId="urn:microsoft.com/office/officeart/2005/8/layout/hList1"/>
    <dgm:cxn modelId="{ABB348DA-B2F2-4392-8EB1-EB49546A0033}" srcId="{197158F3-1C16-47FD-B0DF-A7BDEDAF1701}" destId="{5F87BC1D-1958-43EF-A046-FE2C44AF6694}" srcOrd="7" destOrd="0" parTransId="{09E5DF4E-417A-491E-AE85-85434915F600}" sibTransId="{BA844BD2-48F4-4F76-84BD-F51DE0FC0F2D}"/>
    <dgm:cxn modelId="{88A4D9E0-E220-4601-92E6-344ED5EFE631}" type="presOf" srcId="{197158F3-1C16-47FD-B0DF-A7BDEDAF1701}" destId="{FFB67EDF-98A3-405B-91BC-8BB34F11F7AC}" srcOrd="0" destOrd="0" presId="urn:microsoft.com/office/officeart/2005/8/layout/hList1"/>
    <dgm:cxn modelId="{896D27E1-85F4-4232-8111-64207FB13697}" srcId="{197158F3-1C16-47FD-B0DF-A7BDEDAF1701}" destId="{340515FD-1A6D-4C61-AEEF-ECEF70779AC4}" srcOrd="6" destOrd="0" parTransId="{6367DECB-05F0-450B-94DC-75A9C2B1A81B}" sibTransId="{D9FE6E77-EA96-4E34-AACE-7EA5A6124423}"/>
    <dgm:cxn modelId="{1BDE8FE3-B46F-4DD8-8340-085731346D17}" type="presOf" srcId="{A7C0C22D-41B0-4836-A368-53D205A9D583}" destId="{55AD9071-93E1-4BDF-93ED-82844803204E}" srcOrd="0" destOrd="5" presId="urn:microsoft.com/office/officeart/2005/8/layout/hList1"/>
    <dgm:cxn modelId="{4D4689EB-A954-4F72-B070-2C19C407B33C}" srcId="{197158F3-1C16-47FD-B0DF-A7BDEDAF1701}" destId="{4C09F576-7771-4239-9864-24C5A86DA8BA}" srcOrd="4" destOrd="0" parTransId="{EA536C7A-C56A-40DB-8077-B71C342041AF}" sibTransId="{458ED2A6-8F61-4A3E-9FA9-F26DFA346032}"/>
    <dgm:cxn modelId="{B5B989EB-1DE3-455A-8304-F29FD35490D9}" srcId="{681B76DB-DFD6-4E48-9A0B-9E1F4EC50D88}" destId="{51F4A79A-F217-49CB-A320-64A2AA6663F7}" srcOrd="1" destOrd="0" parTransId="{74CEB1B6-5BF1-48B0-A01E-CC6D522AFBED}" sibTransId="{5345E92B-62AE-4BEE-BC16-5DD7294D3EF3}"/>
    <dgm:cxn modelId="{7049F3EB-1DD8-4D94-B58F-D2E3DB6ABECB}" type="presOf" srcId="{51F4A79A-F217-49CB-A320-64A2AA6663F7}" destId="{B350FE54-F2D0-4FC9-A018-B39088A51DA0}" srcOrd="0" destOrd="1" presId="urn:microsoft.com/office/officeart/2005/8/layout/hList1"/>
    <dgm:cxn modelId="{98BB8AEC-6DE7-47A5-B6F9-5433C2B176A9}" type="presOf" srcId="{4909BEF1-F8A6-4FFC-8D4E-0B3164511D09}" destId="{55AD9071-93E1-4BDF-93ED-82844803204E}" srcOrd="0" destOrd="1" presId="urn:microsoft.com/office/officeart/2005/8/layout/hList1"/>
    <dgm:cxn modelId="{E7D430ED-B50E-4BA0-A6B8-B84D233003C2}" srcId="{7871924E-A7F8-4F39-91FA-9FBF0C3698E1}" destId="{197158F3-1C16-47FD-B0DF-A7BDEDAF1701}" srcOrd="2" destOrd="0" parTransId="{0D9B80B2-78C9-4E64-9C9A-E2812EFB3092}" sibTransId="{3248D040-0760-49D7-AFE2-962946F84ECE}"/>
    <dgm:cxn modelId="{02A9B1ED-EC04-4F04-8FF9-15B7AAF241BA}" srcId="{681B76DB-DFD6-4E48-9A0B-9E1F4EC50D88}" destId="{C04A2F51-F9E7-4755-B07B-A3BD4183C3D8}" srcOrd="4" destOrd="0" parTransId="{FF6E51E1-066F-4AB8-A2D3-C50E847F76E4}" sibTransId="{872900EF-938D-42D5-928E-9602CACE66DD}"/>
    <dgm:cxn modelId="{909B14F4-CA3E-4F55-96CF-A110C9135016}" type="presOf" srcId="{737A649A-970E-4BF8-81D0-F800AF9821C2}" destId="{B350FE54-F2D0-4FC9-A018-B39088A51DA0}" srcOrd="0" destOrd="8" presId="urn:microsoft.com/office/officeart/2005/8/layout/hList1"/>
    <dgm:cxn modelId="{184DDCF6-002C-4D62-BF95-93068B6DA4C7}" srcId="{E941B6BE-2379-46E0-884B-2A7569C82855}" destId="{CB84D0FD-DF19-4862-B4AB-9CB11210315E}" srcOrd="8" destOrd="0" parTransId="{D27841AB-4DAB-4C00-8525-B4E8547BBB1F}" sibTransId="{980F235A-C8F5-464F-A90D-516D917D5A8A}"/>
    <dgm:cxn modelId="{F7935FF7-F943-48E9-B343-6238F1C09A40}" type="presOf" srcId="{A6C9BF01-70B2-426B-B6B5-5CF99B60E0E2}" destId="{B350FE54-F2D0-4FC9-A018-B39088A51DA0}" srcOrd="0" destOrd="5" presId="urn:microsoft.com/office/officeart/2005/8/layout/hList1"/>
    <dgm:cxn modelId="{2C3964F8-C880-4177-BDC4-51DE53573749}" type="presOf" srcId="{681B76DB-DFD6-4E48-9A0B-9E1F4EC50D88}" destId="{2C7D7A69-6736-484C-A0B5-2644716033F4}" srcOrd="0" destOrd="0" presId="urn:microsoft.com/office/officeart/2005/8/layout/hList1"/>
    <dgm:cxn modelId="{BE04C7F8-08CB-475C-8BA9-20AD494EDA9D}" srcId="{681B76DB-DFD6-4E48-9A0B-9E1F4EC50D88}" destId="{737A649A-970E-4BF8-81D0-F800AF9821C2}" srcOrd="8" destOrd="0" parTransId="{FD61C50F-FB85-45DD-9D3D-166BADC1C017}" sibTransId="{2C2AAA50-B07A-4342-8B91-F215D8BA338C}"/>
    <dgm:cxn modelId="{106F81FE-752A-49C4-8209-F2B19D59B35F}" type="presOf" srcId="{70A39CDF-0E86-4751-921E-BDB307D348F8}" destId="{55AD9071-93E1-4BDF-93ED-82844803204E}" srcOrd="0" destOrd="7" presId="urn:microsoft.com/office/officeart/2005/8/layout/hList1"/>
    <dgm:cxn modelId="{0162FF15-A9AC-459B-AFE0-5622367E81C3}" type="presParOf" srcId="{8CBC7561-6A92-4B1B-A463-C112BF52CCC7}" destId="{146208E3-9F99-4050-A410-3697649AED95}" srcOrd="0" destOrd="0" presId="urn:microsoft.com/office/officeart/2005/8/layout/hList1"/>
    <dgm:cxn modelId="{A646137C-EA82-4E9C-813A-851F7B7F772B}" type="presParOf" srcId="{146208E3-9F99-4050-A410-3697649AED95}" destId="{F403EBD4-7390-403E-B8E6-E32503736FCA}" srcOrd="0" destOrd="0" presId="urn:microsoft.com/office/officeart/2005/8/layout/hList1"/>
    <dgm:cxn modelId="{545ED51A-EF54-4860-8CB2-199B6D7826DE}" type="presParOf" srcId="{146208E3-9F99-4050-A410-3697649AED95}" destId="{55AD9071-93E1-4BDF-93ED-82844803204E}" srcOrd="1" destOrd="0" presId="urn:microsoft.com/office/officeart/2005/8/layout/hList1"/>
    <dgm:cxn modelId="{26FFD3F6-2F80-43F5-8082-85D2CF44BFB8}" type="presParOf" srcId="{8CBC7561-6A92-4B1B-A463-C112BF52CCC7}" destId="{E705A780-3BAA-4471-9AFC-010D393CBC5C}" srcOrd="1" destOrd="0" presId="urn:microsoft.com/office/officeart/2005/8/layout/hList1"/>
    <dgm:cxn modelId="{93C3D997-8443-438E-AFE9-3956A07EDB41}" type="presParOf" srcId="{8CBC7561-6A92-4B1B-A463-C112BF52CCC7}" destId="{557DEEA5-A7B8-40C0-BA28-ED3D90E3F96A}" srcOrd="2" destOrd="0" presId="urn:microsoft.com/office/officeart/2005/8/layout/hList1"/>
    <dgm:cxn modelId="{2F4D26B1-C9FE-4DF3-9A87-D0C476C9D344}" type="presParOf" srcId="{557DEEA5-A7B8-40C0-BA28-ED3D90E3F96A}" destId="{2C7D7A69-6736-484C-A0B5-2644716033F4}" srcOrd="0" destOrd="0" presId="urn:microsoft.com/office/officeart/2005/8/layout/hList1"/>
    <dgm:cxn modelId="{ABBBF44A-5E23-4E42-A896-546D94A27804}" type="presParOf" srcId="{557DEEA5-A7B8-40C0-BA28-ED3D90E3F96A}" destId="{B350FE54-F2D0-4FC9-A018-B39088A51DA0}" srcOrd="1" destOrd="0" presId="urn:microsoft.com/office/officeart/2005/8/layout/hList1"/>
    <dgm:cxn modelId="{23BC0FBE-1033-428B-8E12-D8933B1CEE64}" type="presParOf" srcId="{8CBC7561-6A92-4B1B-A463-C112BF52CCC7}" destId="{EB4CCB45-2A7A-4009-9129-C90EA42C813A}" srcOrd="3" destOrd="0" presId="urn:microsoft.com/office/officeart/2005/8/layout/hList1"/>
    <dgm:cxn modelId="{842BE957-983C-41B2-ACEC-2A81E70E933D}" type="presParOf" srcId="{8CBC7561-6A92-4B1B-A463-C112BF52CCC7}" destId="{99312EC8-45D7-4634-8B4C-6D7A36BC55B8}" srcOrd="4" destOrd="0" presId="urn:microsoft.com/office/officeart/2005/8/layout/hList1"/>
    <dgm:cxn modelId="{9058A597-12E7-4681-83A7-DE35E264AEB2}" type="presParOf" srcId="{99312EC8-45D7-4634-8B4C-6D7A36BC55B8}" destId="{FFB67EDF-98A3-405B-91BC-8BB34F11F7AC}" srcOrd="0" destOrd="0" presId="urn:microsoft.com/office/officeart/2005/8/layout/hList1"/>
    <dgm:cxn modelId="{F9148D9F-BCA2-4B9C-9246-9F65DD5864C7}" type="presParOf" srcId="{99312EC8-45D7-4634-8B4C-6D7A36BC55B8}" destId="{8178DDCB-2F17-4D26-B1B2-6DEA1787907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5A7897-10B2-469A-88E4-0CB0B83D361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7810A9D-3E99-45C8-8CD7-1E5CC952F767}">
      <dgm:prSet phldrT="[Text]" phldr="0"/>
      <dgm:spPr/>
      <dgm:t>
        <a:bodyPr/>
        <a:lstStyle/>
        <a:p>
          <a:pPr rtl="0"/>
          <a:r>
            <a:rPr lang="en-US" dirty="0">
              <a:latin typeface="Source Sans Pro "/>
            </a:rPr>
            <a:t>Primary Organic Keyword ranking is focusing around anchor keyword "Black Water"</a:t>
          </a:r>
          <a:endParaRPr lang="en-US" dirty="0"/>
        </a:p>
      </dgm:t>
    </dgm:pt>
    <dgm:pt modelId="{5C08291B-918B-4173-934A-0BC507EECBBD}" type="parTrans" cxnId="{8B170B6D-2139-4C01-BC03-16C5014075B0}">
      <dgm:prSet/>
      <dgm:spPr/>
      <dgm:t>
        <a:bodyPr/>
        <a:lstStyle/>
        <a:p>
          <a:endParaRPr lang="en-US"/>
        </a:p>
      </dgm:t>
    </dgm:pt>
    <dgm:pt modelId="{4A7DA607-D762-4987-9736-E64BA229DCDA}" type="sibTrans" cxnId="{8B170B6D-2139-4C01-BC03-16C5014075B0}">
      <dgm:prSet/>
      <dgm:spPr/>
      <dgm:t>
        <a:bodyPr/>
        <a:lstStyle/>
        <a:p>
          <a:endParaRPr lang="en-US"/>
        </a:p>
      </dgm:t>
    </dgm:pt>
    <dgm:pt modelId="{88573E66-5C8B-4F4B-8620-30A90612945A}">
      <dgm:prSet phldrT="[Text]" phldr="0"/>
      <dgm:spPr/>
      <dgm:t>
        <a:bodyPr/>
        <a:lstStyle/>
        <a:p>
          <a:pPr rtl="0"/>
          <a:r>
            <a:rPr lang="en-US" dirty="0">
              <a:latin typeface="Source Sans Pro "/>
            </a:rPr>
            <a:t>Top Organic keywords include "Indian Black Water", "buy black water", "alkaline black water"</a:t>
          </a:r>
          <a:endParaRPr lang="en-US" dirty="0"/>
        </a:p>
      </dgm:t>
    </dgm:pt>
    <dgm:pt modelId="{504FE839-0226-4EC3-BA9E-621823B98AE5}" type="parTrans" cxnId="{6ECE239D-340D-406C-83B5-2D76694F11C4}">
      <dgm:prSet/>
      <dgm:spPr/>
      <dgm:t>
        <a:bodyPr/>
        <a:lstStyle/>
        <a:p>
          <a:endParaRPr lang="en-US"/>
        </a:p>
      </dgm:t>
    </dgm:pt>
    <dgm:pt modelId="{841A7C7B-962A-45BB-9754-5BBCE75B82AE}" type="sibTrans" cxnId="{6ECE239D-340D-406C-83B5-2D76694F11C4}">
      <dgm:prSet/>
      <dgm:spPr/>
      <dgm:t>
        <a:bodyPr/>
        <a:lstStyle/>
        <a:p>
          <a:endParaRPr lang="en-US"/>
        </a:p>
      </dgm:t>
    </dgm:pt>
    <dgm:pt modelId="{D904643D-45EE-4904-82A5-BCEA87EB7183}">
      <dgm:prSet phldrT="[Text]" phldr="0"/>
      <dgm:spPr/>
      <dgm:t>
        <a:bodyPr/>
        <a:lstStyle/>
        <a:p>
          <a:r>
            <a:rPr lang="en-US">
              <a:latin typeface="Source Sans Pro "/>
            </a:rPr>
            <a:t>SEM</a:t>
          </a:r>
          <a:endParaRPr lang="en-US" err="1"/>
        </a:p>
      </dgm:t>
    </dgm:pt>
    <dgm:pt modelId="{B43E1EC0-A745-4419-9A4C-784E72520C2F}" type="parTrans" cxnId="{CF083FC9-DAC9-4679-B1AF-EF8AC1EDEC41}">
      <dgm:prSet/>
      <dgm:spPr/>
      <dgm:t>
        <a:bodyPr/>
        <a:lstStyle/>
        <a:p>
          <a:endParaRPr lang="en-US"/>
        </a:p>
      </dgm:t>
    </dgm:pt>
    <dgm:pt modelId="{35692779-5CFF-4E41-A849-E26B53E466BB}" type="sibTrans" cxnId="{CF083FC9-DAC9-4679-B1AF-EF8AC1EDEC41}">
      <dgm:prSet/>
      <dgm:spPr/>
      <dgm:t>
        <a:bodyPr/>
        <a:lstStyle/>
        <a:p>
          <a:endParaRPr lang="en-US"/>
        </a:p>
      </dgm:t>
    </dgm:pt>
    <dgm:pt modelId="{6C1A2BAF-3AB5-420B-A044-0CCAAFD6DA24}">
      <dgm:prSet phldrT="[Text]" phldr="0"/>
      <dgm:spPr/>
      <dgm:t>
        <a:bodyPr/>
        <a:lstStyle/>
        <a:p>
          <a:pPr rtl="0"/>
          <a:r>
            <a:rPr lang="en-US" dirty="0">
              <a:latin typeface="Source Sans Pro "/>
            </a:rPr>
            <a:t>Not much being invested in SEM – Very Limited Ads running </a:t>
          </a:r>
          <a:endParaRPr lang="en-US" dirty="0"/>
        </a:p>
      </dgm:t>
    </dgm:pt>
    <dgm:pt modelId="{9CD3ED4E-206E-41B3-A507-F9DBB3FE88B7}" type="parTrans" cxnId="{FF3E6EAF-570C-4B41-A57A-CEA8C148D06B}">
      <dgm:prSet/>
      <dgm:spPr/>
      <dgm:t>
        <a:bodyPr/>
        <a:lstStyle/>
        <a:p>
          <a:endParaRPr lang="en-US"/>
        </a:p>
      </dgm:t>
    </dgm:pt>
    <dgm:pt modelId="{FE5D1B30-B1AC-469F-9138-FA58EA5DEF0E}" type="sibTrans" cxnId="{FF3E6EAF-570C-4B41-A57A-CEA8C148D06B}">
      <dgm:prSet/>
      <dgm:spPr/>
      <dgm:t>
        <a:bodyPr/>
        <a:lstStyle/>
        <a:p>
          <a:endParaRPr lang="en-US"/>
        </a:p>
      </dgm:t>
    </dgm:pt>
    <dgm:pt modelId="{8D1FC734-B011-4529-9D65-D63287EFAABB}">
      <dgm:prSet phldrT="[Text]" phldr="0"/>
      <dgm:spPr/>
      <dgm:t>
        <a:bodyPr/>
        <a:lstStyle/>
        <a:p>
          <a:pPr rtl="0"/>
          <a:r>
            <a:rPr lang="en-US">
              <a:latin typeface="Source Sans Pro "/>
            </a:rPr>
            <a:t>Social Media Marketing</a:t>
          </a:r>
          <a:endParaRPr lang="en-US"/>
        </a:p>
      </dgm:t>
    </dgm:pt>
    <dgm:pt modelId="{29B134A3-2F4A-4D7F-A1D2-DD09E2E3CFCA}" type="parTrans" cxnId="{EE76B28E-31EC-434A-B8AE-0199EB99173E}">
      <dgm:prSet/>
      <dgm:spPr/>
      <dgm:t>
        <a:bodyPr/>
        <a:lstStyle/>
        <a:p>
          <a:endParaRPr lang="en-US"/>
        </a:p>
      </dgm:t>
    </dgm:pt>
    <dgm:pt modelId="{BB600D00-B32D-4C7A-8B15-3529F359A9BB}" type="sibTrans" cxnId="{EE76B28E-31EC-434A-B8AE-0199EB99173E}">
      <dgm:prSet/>
      <dgm:spPr/>
      <dgm:t>
        <a:bodyPr/>
        <a:lstStyle/>
        <a:p>
          <a:endParaRPr lang="en-US"/>
        </a:p>
      </dgm:t>
    </dgm:pt>
    <dgm:pt modelId="{D0E48D38-2B9C-47C4-B62F-56C381B47042}">
      <dgm:prSet phldrT="[Text]" phldr="0"/>
      <dgm:spPr/>
      <dgm:t>
        <a:bodyPr/>
        <a:lstStyle/>
        <a:p>
          <a:pPr rtl="0"/>
          <a:r>
            <a:rPr lang="en-US" dirty="0">
              <a:latin typeface="Source Sans Pro "/>
            </a:rPr>
            <a:t>Very Impactful Instagram presence with core strategy on Collaboration Marketing with similar audience influencers</a:t>
          </a:r>
          <a:endParaRPr lang="en-US" dirty="0"/>
        </a:p>
      </dgm:t>
    </dgm:pt>
    <dgm:pt modelId="{6953F56C-05B4-4700-802D-DA58CE35F690}" type="parTrans" cxnId="{743658AE-FBE4-4E95-8F50-B77609665197}">
      <dgm:prSet/>
      <dgm:spPr/>
      <dgm:t>
        <a:bodyPr/>
        <a:lstStyle/>
        <a:p>
          <a:endParaRPr lang="en-US"/>
        </a:p>
      </dgm:t>
    </dgm:pt>
    <dgm:pt modelId="{90F3A8D2-0280-4927-B16C-484E3051C996}" type="sibTrans" cxnId="{743658AE-FBE4-4E95-8F50-B77609665197}">
      <dgm:prSet/>
      <dgm:spPr/>
      <dgm:t>
        <a:bodyPr/>
        <a:lstStyle/>
        <a:p>
          <a:endParaRPr lang="en-US"/>
        </a:p>
      </dgm:t>
    </dgm:pt>
    <dgm:pt modelId="{40B72C43-280D-436A-A606-077C9E60F938}">
      <dgm:prSet phldrT="[Text]" phldr="0"/>
      <dgm:spPr/>
      <dgm:t>
        <a:bodyPr/>
        <a:lstStyle/>
        <a:p>
          <a:pPr rtl="0"/>
          <a:r>
            <a:rPr lang="en-US">
              <a:latin typeface="Source Sans Pro "/>
            </a:rPr>
            <a:t>Amazon Marketing Services</a:t>
          </a:r>
          <a:endParaRPr lang="en-US"/>
        </a:p>
      </dgm:t>
    </dgm:pt>
    <dgm:pt modelId="{9113B210-4A8F-48FB-A72C-DE94FB8AA16E}" type="parTrans" cxnId="{B07B8999-159F-4036-AEA9-89E59767FABC}">
      <dgm:prSet/>
      <dgm:spPr/>
      <dgm:t>
        <a:bodyPr/>
        <a:lstStyle/>
        <a:p>
          <a:endParaRPr lang="en-US"/>
        </a:p>
      </dgm:t>
    </dgm:pt>
    <dgm:pt modelId="{45639641-9A08-4B05-9850-65FCD608533D}" type="sibTrans" cxnId="{B07B8999-159F-4036-AEA9-89E59767FABC}">
      <dgm:prSet/>
      <dgm:spPr/>
      <dgm:t>
        <a:bodyPr/>
        <a:lstStyle/>
        <a:p>
          <a:endParaRPr lang="en-US"/>
        </a:p>
      </dgm:t>
    </dgm:pt>
    <dgm:pt modelId="{88E33958-10BF-4342-8984-6E653EA2F750}">
      <dgm:prSet phldr="0"/>
      <dgm:spPr/>
      <dgm:t>
        <a:bodyPr/>
        <a:lstStyle/>
        <a:p>
          <a:r>
            <a:rPr lang="en-US" dirty="0">
              <a:latin typeface="Source Sans Pro "/>
            </a:rPr>
            <a:t>SEO</a:t>
          </a:r>
          <a:endParaRPr lang="en-US" dirty="0"/>
        </a:p>
      </dgm:t>
    </dgm:pt>
    <dgm:pt modelId="{A04C58EF-0B6A-4DE0-B312-ADAC3DF20945}" type="parTrans" cxnId="{7EBEC85E-BCCF-45D8-A3AB-196F38352DBE}">
      <dgm:prSet/>
      <dgm:spPr/>
      <dgm:t>
        <a:bodyPr/>
        <a:lstStyle/>
        <a:p>
          <a:endParaRPr lang="en-IN"/>
        </a:p>
      </dgm:t>
    </dgm:pt>
    <dgm:pt modelId="{0A1F384F-2647-4457-8D00-82554477D96D}" type="sibTrans" cxnId="{7EBEC85E-BCCF-45D8-A3AB-196F38352DBE}">
      <dgm:prSet/>
      <dgm:spPr/>
      <dgm:t>
        <a:bodyPr/>
        <a:lstStyle/>
        <a:p>
          <a:endParaRPr lang="en-IN"/>
        </a:p>
      </dgm:t>
    </dgm:pt>
    <dgm:pt modelId="{A23CB8F9-DADF-4A02-A8FF-D79811FF27B8}">
      <dgm:prSet phldr="0"/>
      <dgm:spPr/>
      <dgm:t>
        <a:bodyPr/>
        <a:lstStyle/>
        <a:p>
          <a:pPr rtl="0"/>
          <a:r>
            <a:rPr lang="en-US" dirty="0">
              <a:latin typeface="Source Sans Pro "/>
            </a:rPr>
            <a:t>Huge Investments in getting top positions on marketplaces like Amazon/Flipkart.</a:t>
          </a:r>
        </a:p>
      </dgm:t>
    </dgm:pt>
    <dgm:pt modelId="{06AD36C4-6632-4048-A068-7C80FDEAA43C}" type="parTrans" cxnId="{C175E65D-C867-42D5-A12C-1DA5393117E0}">
      <dgm:prSet/>
      <dgm:spPr/>
      <dgm:t>
        <a:bodyPr/>
        <a:lstStyle/>
        <a:p>
          <a:endParaRPr lang="en-IN"/>
        </a:p>
      </dgm:t>
    </dgm:pt>
    <dgm:pt modelId="{2FB6F896-72CE-470D-A40A-1776ED5454AC}" type="sibTrans" cxnId="{C175E65D-C867-42D5-A12C-1DA5393117E0}">
      <dgm:prSet/>
      <dgm:spPr/>
      <dgm:t>
        <a:bodyPr/>
        <a:lstStyle/>
        <a:p>
          <a:endParaRPr lang="en-IN"/>
        </a:p>
      </dgm:t>
    </dgm:pt>
    <dgm:pt modelId="{C71F8043-A668-49CC-94A5-BE96C253FE32}">
      <dgm:prSet phldr="0"/>
      <dgm:spPr/>
      <dgm:t>
        <a:bodyPr/>
        <a:lstStyle/>
        <a:p>
          <a:pPr rtl="0"/>
          <a:r>
            <a:rPr lang="en-US">
              <a:latin typeface="Source Sans Pro "/>
            </a:rPr>
            <a:t>Clear Intent to target only Purchase-Ready customers.</a:t>
          </a:r>
        </a:p>
      </dgm:t>
    </dgm:pt>
    <dgm:pt modelId="{CA808BE1-07F6-4225-9288-FCDD43E3CBD2}" type="parTrans" cxnId="{4CD747A4-538D-4813-ABEB-AEE17BAD8CA3}">
      <dgm:prSet/>
      <dgm:spPr/>
      <dgm:t>
        <a:bodyPr/>
        <a:lstStyle/>
        <a:p>
          <a:endParaRPr lang="en-IN"/>
        </a:p>
      </dgm:t>
    </dgm:pt>
    <dgm:pt modelId="{19EBC296-ACB5-49E0-B053-A54333C894C9}" type="sibTrans" cxnId="{4CD747A4-538D-4813-ABEB-AEE17BAD8CA3}">
      <dgm:prSet/>
      <dgm:spPr/>
      <dgm:t>
        <a:bodyPr/>
        <a:lstStyle/>
        <a:p>
          <a:endParaRPr lang="en-IN"/>
        </a:p>
      </dgm:t>
    </dgm:pt>
    <dgm:pt modelId="{5CED6222-309C-4DC3-A515-6D8BF11BBADB}">
      <dgm:prSet phldr="0"/>
      <dgm:spPr/>
      <dgm:t>
        <a:bodyPr/>
        <a:lstStyle/>
        <a:p>
          <a:pPr rtl="0"/>
          <a:r>
            <a:rPr lang="en-US" dirty="0" err="1">
              <a:latin typeface="Source Sans Pro "/>
            </a:rPr>
            <a:t>Affliate</a:t>
          </a:r>
          <a:r>
            <a:rPr lang="en-US" dirty="0">
              <a:latin typeface="Source Sans Pro "/>
            </a:rPr>
            <a:t> Marketing</a:t>
          </a:r>
        </a:p>
      </dgm:t>
    </dgm:pt>
    <dgm:pt modelId="{9A2F37D0-CAB9-4277-BA65-1B0F49DE3CD3}" type="parTrans" cxnId="{0FF3D73A-42AD-4B9B-8014-C45E49D912A6}">
      <dgm:prSet/>
      <dgm:spPr/>
      <dgm:t>
        <a:bodyPr/>
        <a:lstStyle/>
        <a:p>
          <a:endParaRPr lang="en-IN"/>
        </a:p>
      </dgm:t>
    </dgm:pt>
    <dgm:pt modelId="{A530C264-FE3D-4EAC-846D-4C502AFF00B3}" type="sibTrans" cxnId="{0FF3D73A-42AD-4B9B-8014-C45E49D912A6}">
      <dgm:prSet/>
      <dgm:spPr/>
      <dgm:t>
        <a:bodyPr/>
        <a:lstStyle/>
        <a:p>
          <a:endParaRPr lang="en-IN"/>
        </a:p>
      </dgm:t>
    </dgm:pt>
    <dgm:pt modelId="{ECCE2D61-3369-4B13-B3BA-3D2EF6D1166A}">
      <dgm:prSet phldr="0"/>
      <dgm:spPr/>
      <dgm:t>
        <a:bodyPr/>
        <a:lstStyle/>
        <a:p>
          <a:pPr rtl="0"/>
          <a:r>
            <a:rPr lang="en-US">
              <a:latin typeface="Source Sans Pro "/>
            </a:rPr>
            <a:t> No </a:t>
          </a:r>
          <a:r>
            <a:rPr lang="en-US" err="1">
              <a:latin typeface="Source Sans Pro "/>
            </a:rPr>
            <a:t>Affliate</a:t>
          </a:r>
          <a:r>
            <a:rPr lang="en-US">
              <a:latin typeface="Source Sans Pro "/>
            </a:rPr>
            <a:t> marketing existence found on common channels like Gpay, CRED, PhonePe etc.</a:t>
          </a:r>
          <a:endParaRPr lang="en-US"/>
        </a:p>
      </dgm:t>
    </dgm:pt>
    <dgm:pt modelId="{EA66F2CC-3D28-48D1-BE93-6DA831DF0C6F}" type="parTrans" cxnId="{8081A80D-F496-482F-9E11-7463DADC5915}">
      <dgm:prSet/>
      <dgm:spPr/>
      <dgm:t>
        <a:bodyPr/>
        <a:lstStyle/>
        <a:p>
          <a:endParaRPr lang="en-IN"/>
        </a:p>
      </dgm:t>
    </dgm:pt>
    <dgm:pt modelId="{C226DAB0-7A56-4AB9-B796-93CA6DF8AFC6}" type="sibTrans" cxnId="{8081A80D-F496-482F-9E11-7463DADC5915}">
      <dgm:prSet/>
      <dgm:spPr/>
      <dgm:t>
        <a:bodyPr/>
        <a:lstStyle/>
        <a:p>
          <a:endParaRPr lang="en-IN"/>
        </a:p>
      </dgm:t>
    </dgm:pt>
    <dgm:pt modelId="{8CF8C695-1403-4BB0-B1E4-466040F67BF8}">
      <dgm:prSet phldr="0"/>
      <dgm:spPr/>
      <dgm:t>
        <a:bodyPr/>
        <a:lstStyle/>
        <a:p>
          <a:pPr rtl="0"/>
          <a:r>
            <a:rPr lang="en-US">
              <a:latin typeface="Source Sans Pro "/>
            </a:rPr>
            <a:t>Organic Influencer Marketing</a:t>
          </a:r>
        </a:p>
      </dgm:t>
    </dgm:pt>
    <dgm:pt modelId="{BCA65358-7F7B-44BB-81E5-A2F6CDD6DD69}" type="parTrans" cxnId="{5B7ED47B-4A85-48F0-8CF2-C9E10D83A2B8}">
      <dgm:prSet/>
      <dgm:spPr/>
      <dgm:t>
        <a:bodyPr/>
        <a:lstStyle/>
        <a:p>
          <a:endParaRPr lang="en-IN"/>
        </a:p>
      </dgm:t>
    </dgm:pt>
    <dgm:pt modelId="{8BC9BF28-5975-4675-8CCA-11F220ABF914}" type="sibTrans" cxnId="{5B7ED47B-4A85-48F0-8CF2-C9E10D83A2B8}">
      <dgm:prSet/>
      <dgm:spPr/>
      <dgm:t>
        <a:bodyPr/>
        <a:lstStyle/>
        <a:p>
          <a:endParaRPr lang="en-IN"/>
        </a:p>
      </dgm:t>
    </dgm:pt>
    <dgm:pt modelId="{FDEF6C89-2815-45B3-BB7E-950AA1A94C3E}">
      <dgm:prSet phldr="0"/>
      <dgm:spPr/>
      <dgm:t>
        <a:bodyPr/>
        <a:lstStyle/>
        <a:p>
          <a:pPr rtl="0"/>
          <a:r>
            <a:rPr lang="en-US" dirty="0" err="1">
              <a:latin typeface="Source Sans Pro "/>
            </a:rPr>
            <a:t>Evocus</a:t>
          </a:r>
          <a:r>
            <a:rPr lang="en-US" dirty="0">
              <a:latin typeface="Source Sans Pro "/>
            </a:rPr>
            <a:t> has been successful in positioning itself more than an alkaline water – but a healthy lifestyle status symbol</a:t>
          </a:r>
        </a:p>
      </dgm:t>
    </dgm:pt>
    <dgm:pt modelId="{8F6CC063-A42E-47D8-8186-D9A52724DA31}" type="parTrans" cxnId="{5A2B5986-70AC-480E-8360-155FA977A5AF}">
      <dgm:prSet/>
      <dgm:spPr/>
      <dgm:t>
        <a:bodyPr/>
        <a:lstStyle/>
        <a:p>
          <a:endParaRPr lang="en-IN"/>
        </a:p>
      </dgm:t>
    </dgm:pt>
    <dgm:pt modelId="{8AE15C69-E2A3-4A04-ADD6-67FDFBF9FF02}" type="sibTrans" cxnId="{5A2B5986-70AC-480E-8360-155FA977A5AF}">
      <dgm:prSet/>
      <dgm:spPr/>
      <dgm:t>
        <a:bodyPr/>
        <a:lstStyle/>
        <a:p>
          <a:endParaRPr lang="en-IN"/>
        </a:p>
      </dgm:t>
    </dgm:pt>
    <dgm:pt modelId="{6261C2D9-37E8-4B2F-B5CC-33F0B69C2F01}">
      <dgm:prSet phldr="0"/>
      <dgm:spPr/>
      <dgm:t>
        <a:bodyPr/>
        <a:lstStyle/>
        <a:p>
          <a:pPr rtl="0"/>
          <a:r>
            <a:rPr lang="en-US">
              <a:latin typeface="Source Sans Pro "/>
            </a:rPr>
            <a:t>Lot of Celebs are spotted using the product which has given organic endorsements to the brand </a:t>
          </a:r>
        </a:p>
      </dgm:t>
    </dgm:pt>
    <dgm:pt modelId="{BC059CE0-1D3C-45F5-B2E9-187FCC9C438C}" type="parTrans" cxnId="{11C376FA-CEBE-4ACE-B101-B04F617F1E7D}">
      <dgm:prSet/>
      <dgm:spPr/>
      <dgm:t>
        <a:bodyPr/>
        <a:lstStyle/>
        <a:p>
          <a:endParaRPr lang="en-IN"/>
        </a:p>
      </dgm:t>
    </dgm:pt>
    <dgm:pt modelId="{208B8A95-6B35-45EC-8F96-8D10E03A72D5}" type="sibTrans" cxnId="{11C376FA-CEBE-4ACE-B101-B04F617F1E7D}">
      <dgm:prSet/>
      <dgm:spPr/>
      <dgm:t>
        <a:bodyPr/>
        <a:lstStyle/>
        <a:p>
          <a:endParaRPr lang="en-IN"/>
        </a:p>
      </dgm:t>
    </dgm:pt>
    <dgm:pt modelId="{065CA45C-BC8C-47A7-919B-809A0E15D339}" type="pres">
      <dgm:prSet presAssocID="{E95A7897-10B2-469A-88E4-0CB0B83D3619}" presName="linear" presStyleCnt="0">
        <dgm:presLayoutVars>
          <dgm:animLvl val="lvl"/>
          <dgm:resizeHandles val="exact"/>
        </dgm:presLayoutVars>
      </dgm:prSet>
      <dgm:spPr/>
    </dgm:pt>
    <dgm:pt modelId="{E6AFAB8E-13C3-4881-AD0C-1498BE0E6B2B}" type="pres">
      <dgm:prSet presAssocID="{88E33958-10BF-4342-8984-6E653EA2F750}" presName="parentText" presStyleLbl="node1" presStyleIdx="0" presStyleCnt="6">
        <dgm:presLayoutVars>
          <dgm:chMax val="0"/>
          <dgm:bulletEnabled val="1"/>
        </dgm:presLayoutVars>
      </dgm:prSet>
      <dgm:spPr/>
    </dgm:pt>
    <dgm:pt modelId="{77E275D2-AE84-4E5B-9D52-95A914FAA962}" type="pres">
      <dgm:prSet presAssocID="{88E33958-10BF-4342-8984-6E653EA2F750}" presName="childText" presStyleLbl="revTx" presStyleIdx="0" presStyleCnt="6">
        <dgm:presLayoutVars>
          <dgm:bulletEnabled val="1"/>
        </dgm:presLayoutVars>
      </dgm:prSet>
      <dgm:spPr/>
    </dgm:pt>
    <dgm:pt modelId="{B1DFAC41-51F5-4AF4-B17A-A349696B7F00}" type="pres">
      <dgm:prSet presAssocID="{D904643D-45EE-4904-82A5-BCEA87EB7183}" presName="parentText" presStyleLbl="node1" presStyleIdx="1" presStyleCnt="6">
        <dgm:presLayoutVars>
          <dgm:chMax val="0"/>
          <dgm:bulletEnabled val="1"/>
        </dgm:presLayoutVars>
      </dgm:prSet>
      <dgm:spPr/>
    </dgm:pt>
    <dgm:pt modelId="{84F83C01-4C6D-48C8-9AA0-3457C5AA420C}" type="pres">
      <dgm:prSet presAssocID="{D904643D-45EE-4904-82A5-BCEA87EB7183}" presName="childText" presStyleLbl="revTx" presStyleIdx="1" presStyleCnt="6">
        <dgm:presLayoutVars>
          <dgm:bulletEnabled val="1"/>
        </dgm:presLayoutVars>
      </dgm:prSet>
      <dgm:spPr/>
    </dgm:pt>
    <dgm:pt modelId="{94DD3F06-6EBB-4624-AAE5-CABE938AA99F}" type="pres">
      <dgm:prSet presAssocID="{8D1FC734-B011-4529-9D65-D63287EFAABB}" presName="parentText" presStyleLbl="node1" presStyleIdx="2" presStyleCnt="6">
        <dgm:presLayoutVars>
          <dgm:chMax val="0"/>
          <dgm:bulletEnabled val="1"/>
        </dgm:presLayoutVars>
      </dgm:prSet>
      <dgm:spPr/>
    </dgm:pt>
    <dgm:pt modelId="{DACE20A0-162B-416D-B596-3AE029849987}" type="pres">
      <dgm:prSet presAssocID="{8D1FC734-B011-4529-9D65-D63287EFAABB}" presName="childText" presStyleLbl="revTx" presStyleIdx="2" presStyleCnt="6">
        <dgm:presLayoutVars>
          <dgm:bulletEnabled val="1"/>
        </dgm:presLayoutVars>
      </dgm:prSet>
      <dgm:spPr/>
    </dgm:pt>
    <dgm:pt modelId="{AD858633-5A0F-4E34-90E7-61AE2F796DB6}" type="pres">
      <dgm:prSet presAssocID="{40B72C43-280D-436A-A606-077C9E60F938}" presName="parentText" presStyleLbl="node1" presStyleIdx="3" presStyleCnt="6">
        <dgm:presLayoutVars>
          <dgm:chMax val="0"/>
          <dgm:bulletEnabled val="1"/>
        </dgm:presLayoutVars>
      </dgm:prSet>
      <dgm:spPr/>
    </dgm:pt>
    <dgm:pt modelId="{749D3AD4-AED1-48EF-B184-F08EB51FCDC6}" type="pres">
      <dgm:prSet presAssocID="{40B72C43-280D-436A-A606-077C9E60F938}" presName="childText" presStyleLbl="revTx" presStyleIdx="3" presStyleCnt="6">
        <dgm:presLayoutVars>
          <dgm:bulletEnabled val="1"/>
        </dgm:presLayoutVars>
      </dgm:prSet>
      <dgm:spPr/>
    </dgm:pt>
    <dgm:pt modelId="{D799E1EF-4777-4915-A055-B551220CC3A1}" type="pres">
      <dgm:prSet presAssocID="{5CED6222-309C-4DC3-A515-6D8BF11BBADB}" presName="parentText" presStyleLbl="node1" presStyleIdx="4" presStyleCnt="6">
        <dgm:presLayoutVars>
          <dgm:chMax val="0"/>
          <dgm:bulletEnabled val="1"/>
        </dgm:presLayoutVars>
      </dgm:prSet>
      <dgm:spPr/>
    </dgm:pt>
    <dgm:pt modelId="{59AD9CF5-50A4-49FC-8A4E-B86FC3457BFB}" type="pres">
      <dgm:prSet presAssocID="{5CED6222-309C-4DC3-A515-6D8BF11BBADB}" presName="childText" presStyleLbl="revTx" presStyleIdx="4" presStyleCnt="6">
        <dgm:presLayoutVars>
          <dgm:bulletEnabled val="1"/>
        </dgm:presLayoutVars>
      </dgm:prSet>
      <dgm:spPr/>
    </dgm:pt>
    <dgm:pt modelId="{59EF60E5-BD60-4AA1-BE1B-4A773B1F6C44}" type="pres">
      <dgm:prSet presAssocID="{8CF8C695-1403-4BB0-B1E4-466040F67BF8}" presName="parentText" presStyleLbl="node1" presStyleIdx="5" presStyleCnt="6">
        <dgm:presLayoutVars>
          <dgm:chMax val="0"/>
          <dgm:bulletEnabled val="1"/>
        </dgm:presLayoutVars>
      </dgm:prSet>
      <dgm:spPr/>
    </dgm:pt>
    <dgm:pt modelId="{089A90D8-5633-4413-96D5-391C27A01751}" type="pres">
      <dgm:prSet presAssocID="{8CF8C695-1403-4BB0-B1E4-466040F67BF8}" presName="childText" presStyleLbl="revTx" presStyleIdx="5" presStyleCnt="6">
        <dgm:presLayoutVars>
          <dgm:bulletEnabled val="1"/>
        </dgm:presLayoutVars>
      </dgm:prSet>
      <dgm:spPr/>
    </dgm:pt>
  </dgm:ptLst>
  <dgm:cxnLst>
    <dgm:cxn modelId="{2BD11107-ED1D-4E23-BAB9-CB9CE49EC0AD}" type="presOf" srcId="{FDEF6C89-2815-45B3-BB7E-950AA1A94C3E}" destId="{089A90D8-5633-4413-96D5-391C27A01751}" srcOrd="0" destOrd="0" presId="urn:microsoft.com/office/officeart/2005/8/layout/vList2"/>
    <dgm:cxn modelId="{8081A80D-F496-482F-9E11-7463DADC5915}" srcId="{5CED6222-309C-4DC3-A515-6D8BF11BBADB}" destId="{ECCE2D61-3369-4B13-B3BA-3D2EF6D1166A}" srcOrd="0" destOrd="0" parTransId="{EA66F2CC-3D28-48D1-BE93-6DA831DF0C6F}" sibTransId="{C226DAB0-7A56-4AB9-B796-93CA6DF8AFC6}"/>
    <dgm:cxn modelId="{41D97115-FDAD-49D6-9B22-143D84FBBF64}" type="presOf" srcId="{6C1A2BAF-3AB5-420B-A044-0CCAAFD6DA24}" destId="{84F83C01-4C6D-48C8-9AA0-3457C5AA420C}" srcOrd="0" destOrd="0" presId="urn:microsoft.com/office/officeart/2005/8/layout/vList2"/>
    <dgm:cxn modelId="{E08F2A34-298A-4CED-81D2-BA2F22BFF4B6}" type="presOf" srcId="{8D1FC734-B011-4529-9D65-D63287EFAABB}" destId="{94DD3F06-6EBB-4624-AAE5-CABE938AA99F}" srcOrd="0" destOrd="0" presId="urn:microsoft.com/office/officeart/2005/8/layout/vList2"/>
    <dgm:cxn modelId="{0FF3D73A-42AD-4B9B-8014-C45E49D912A6}" srcId="{E95A7897-10B2-469A-88E4-0CB0B83D3619}" destId="{5CED6222-309C-4DC3-A515-6D8BF11BBADB}" srcOrd="4" destOrd="0" parTransId="{9A2F37D0-CAB9-4277-BA65-1B0F49DE3CD3}" sibTransId="{A530C264-FE3D-4EAC-846D-4C502AFF00B3}"/>
    <dgm:cxn modelId="{7097CE3E-AE42-4FF2-8172-3970C20ACBAD}" type="presOf" srcId="{D0E48D38-2B9C-47C4-B62F-56C381B47042}" destId="{DACE20A0-162B-416D-B596-3AE029849987}" srcOrd="0" destOrd="0" presId="urn:microsoft.com/office/officeart/2005/8/layout/vList2"/>
    <dgm:cxn modelId="{3CB5525D-EB79-438F-B5EC-BC6E815F091F}" type="presOf" srcId="{8CF8C695-1403-4BB0-B1E4-466040F67BF8}" destId="{59EF60E5-BD60-4AA1-BE1B-4A773B1F6C44}" srcOrd="0" destOrd="0" presId="urn:microsoft.com/office/officeart/2005/8/layout/vList2"/>
    <dgm:cxn modelId="{C175E65D-C867-42D5-A12C-1DA5393117E0}" srcId="{40B72C43-280D-436A-A606-077C9E60F938}" destId="{A23CB8F9-DADF-4A02-A8FF-D79811FF27B8}" srcOrd="0" destOrd="0" parTransId="{06AD36C4-6632-4048-A068-7C80FDEAA43C}" sibTransId="{2FB6F896-72CE-470D-A40A-1776ED5454AC}"/>
    <dgm:cxn modelId="{7EBEC85E-BCCF-45D8-A3AB-196F38352DBE}" srcId="{E95A7897-10B2-469A-88E4-0CB0B83D3619}" destId="{88E33958-10BF-4342-8984-6E653EA2F750}" srcOrd="0" destOrd="0" parTransId="{A04C58EF-0B6A-4DE0-B312-ADAC3DF20945}" sibTransId="{0A1F384F-2647-4457-8D00-82554477D96D}"/>
    <dgm:cxn modelId="{A67F1A49-54B7-4532-A060-C102937B0D42}" type="presOf" srcId="{E7810A9D-3E99-45C8-8CD7-1E5CC952F767}" destId="{77E275D2-AE84-4E5B-9D52-95A914FAA962}" srcOrd="0" destOrd="0" presId="urn:microsoft.com/office/officeart/2005/8/layout/vList2"/>
    <dgm:cxn modelId="{9969136B-8DC0-469F-9B47-CC4201DBCDF8}" type="presOf" srcId="{D904643D-45EE-4904-82A5-BCEA87EB7183}" destId="{B1DFAC41-51F5-4AF4-B17A-A349696B7F00}" srcOrd="0" destOrd="0" presId="urn:microsoft.com/office/officeart/2005/8/layout/vList2"/>
    <dgm:cxn modelId="{8B170B6D-2139-4C01-BC03-16C5014075B0}" srcId="{88E33958-10BF-4342-8984-6E653EA2F750}" destId="{E7810A9D-3E99-45C8-8CD7-1E5CC952F767}" srcOrd="0" destOrd="0" parTransId="{5C08291B-918B-4173-934A-0BC507EECBBD}" sibTransId="{4A7DA607-D762-4987-9736-E64BA229DCDA}"/>
    <dgm:cxn modelId="{841DD26E-C7DA-4073-8C48-9CBB0882ED22}" type="presOf" srcId="{6261C2D9-37E8-4B2F-B5CC-33F0B69C2F01}" destId="{089A90D8-5633-4413-96D5-391C27A01751}" srcOrd="0" destOrd="1" presId="urn:microsoft.com/office/officeart/2005/8/layout/vList2"/>
    <dgm:cxn modelId="{5B7ED47B-4A85-48F0-8CF2-C9E10D83A2B8}" srcId="{E95A7897-10B2-469A-88E4-0CB0B83D3619}" destId="{8CF8C695-1403-4BB0-B1E4-466040F67BF8}" srcOrd="5" destOrd="0" parTransId="{BCA65358-7F7B-44BB-81E5-A2F6CDD6DD69}" sibTransId="{8BC9BF28-5975-4675-8CCA-11F220ABF914}"/>
    <dgm:cxn modelId="{97C2597D-B763-4F16-AEC2-07D7149CBECC}" type="presOf" srcId="{E95A7897-10B2-469A-88E4-0CB0B83D3619}" destId="{065CA45C-BC8C-47A7-919B-809A0E15D339}" srcOrd="0" destOrd="0" presId="urn:microsoft.com/office/officeart/2005/8/layout/vList2"/>
    <dgm:cxn modelId="{4CEAEA84-4E0F-4DE1-AD7F-7F1C9D2034B8}" type="presOf" srcId="{C71F8043-A668-49CC-94A5-BE96C253FE32}" destId="{749D3AD4-AED1-48EF-B184-F08EB51FCDC6}" srcOrd="0" destOrd="1" presId="urn:microsoft.com/office/officeart/2005/8/layout/vList2"/>
    <dgm:cxn modelId="{5A2B5986-70AC-480E-8360-155FA977A5AF}" srcId="{8CF8C695-1403-4BB0-B1E4-466040F67BF8}" destId="{FDEF6C89-2815-45B3-BB7E-950AA1A94C3E}" srcOrd="0" destOrd="0" parTransId="{8F6CC063-A42E-47D8-8186-D9A52724DA31}" sibTransId="{8AE15C69-E2A3-4A04-ADD6-67FDFBF9FF02}"/>
    <dgm:cxn modelId="{EE76B28E-31EC-434A-B8AE-0199EB99173E}" srcId="{E95A7897-10B2-469A-88E4-0CB0B83D3619}" destId="{8D1FC734-B011-4529-9D65-D63287EFAABB}" srcOrd="2" destOrd="0" parTransId="{29B134A3-2F4A-4D7F-A1D2-DD09E2E3CFCA}" sibTransId="{BB600D00-B32D-4C7A-8B15-3529F359A9BB}"/>
    <dgm:cxn modelId="{B07B8999-159F-4036-AEA9-89E59767FABC}" srcId="{E95A7897-10B2-469A-88E4-0CB0B83D3619}" destId="{40B72C43-280D-436A-A606-077C9E60F938}" srcOrd="3" destOrd="0" parTransId="{9113B210-4A8F-48FB-A72C-DE94FB8AA16E}" sibTransId="{45639641-9A08-4B05-9850-65FCD608533D}"/>
    <dgm:cxn modelId="{6ECE239D-340D-406C-83B5-2D76694F11C4}" srcId="{88E33958-10BF-4342-8984-6E653EA2F750}" destId="{88573E66-5C8B-4F4B-8620-30A90612945A}" srcOrd="1" destOrd="0" parTransId="{504FE839-0226-4EC3-BA9E-621823B98AE5}" sibTransId="{841A7C7B-962A-45BB-9754-5BBCE75B82AE}"/>
    <dgm:cxn modelId="{4CD747A4-538D-4813-ABEB-AEE17BAD8CA3}" srcId="{40B72C43-280D-436A-A606-077C9E60F938}" destId="{C71F8043-A668-49CC-94A5-BE96C253FE32}" srcOrd="1" destOrd="0" parTransId="{CA808BE1-07F6-4225-9288-FCDD43E3CBD2}" sibTransId="{19EBC296-ACB5-49E0-B053-A54333C894C9}"/>
    <dgm:cxn modelId="{A32391A9-E0AB-4181-BDCF-658172A05F97}" type="presOf" srcId="{ECCE2D61-3369-4B13-B3BA-3D2EF6D1166A}" destId="{59AD9CF5-50A4-49FC-8A4E-B86FC3457BFB}" srcOrd="0" destOrd="0" presId="urn:microsoft.com/office/officeart/2005/8/layout/vList2"/>
    <dgm:cxn modelId="{C9DAEDAA-7E1E-4FF1-B567-9A85D0E9DF53}" type="presOf" srcId="{88E33958-10BF-4342-8984-6E653EA2F750}" destId="{E6AFAB8E-13C3-4881-AD0C-1498BE0E6B2B}" srcOrd="0" destOrd="0" presId="urn:microsoft.com/office/officeart/2005/8/layout/vList2"/>
    <dgm:cxn modelId="{743658AE-FBE4-4E95-8F50-B77609665197}" srcId="{8D1FC734-B011-4529-9D65-D63287EFAABB}" destId="{D0E48D38-2B9C-47C4-B62F-56C381B47042}" srcOrd="0" destOrd="0" parTransId="{6953F56C-05B4-4700-802D-DA58CE35F690}" sibTransId="{90F3A8D2-0280-4927-B16C-484E3051C996}"/>
    <dgm:cxn modelId="{FF3E6EAF-570C-4B41-A57A-CEA8C148D06B}" srcId="{D904643D-45EE-4904-82A5-BCEA87EB7183}" destId="{6C1A2BAF-3AB5-420B-A044-0CCAAFD6DA24}" srcOrd="0" destOrd="0" parTransId="{9CD3ED4E-206E-41B3-A507-F9DBB3FE88B7}" sibTransId="{FE5D1B30-B1AC-469F-9138-FA58EA5DEF0E}"/>
    <dgm:cxn modelId="{FCFA1DC0-D42A-496D-BAF8-D01250D750B6}" type="presOf" srcId="{5CED6222-309C-4DC3-A515-6D8BF11BBADB}" destId="{D799E1EF-4777-4915-A055-B551220CC3A1}" srcOrd="0" destOrd="0" presId="urn:microsoft.com/office/officeart/2005/8/layout/vList2"/>
    <dgm:cxn modelId="{CF083FC9-DAC9-4679-B1AF-EF8AC1EDEC41}" srcId="{E95A7897-10B2-469A-88E4-0CB0B83D3619}" destId="{D904643D-45EE-4904-82A5-BCEA87EB7183}" srcOrd="1" destOrd="0" parTransId="{B43E1EC0-A745-4419-9A4C-784E72520C2F}" sibTransId="{35692779-5CFF-4E41-A849-E26B53E466BB}"/>
    <dgm:cxn modelId="{E352B5D6-F238-49C7-8765-3C8D16EFB575}" type="presOf" srcId="{40B72C43-280D-436A-A606-077C9E60F938}" destId="{AD858633-5A0F-4E34-90E7-61AE2F796DB6}" srcOrd="0" destOrd="0" presId="urn:microsoft.com/office/officeart/2005/8/layout/vList2"/>
    <dgm:cxn modelId="{8D0FAEE8-BAB5-4CDE-808D-663546D49A27}" type="presOf" srcId="{88573E66-5C8B-4F4B-8620-30A90612945A}" destId="{77E275D2-AE84-4E5B-9D52-95A914FAA962}" srcOrd="0" destOrd="1" presId="urn:microsoft.com/office/officeart/2005/8/layout/vList2"/>
    <dgm:cxn modelId="{BCA855EE-F71C-4C9E-9B51-3450B9DF474A}" type="presOf" srcId="{A23CB8F9-DADF-4A02-A8FF-D79811FF27B8}" destId="{749D3AD4-AED1-48EF-B184-F08EB51FCDC6}" srcOrd="0" destOrd="0" presId="urn:microsoft.com/office/officeart/2005/8/layout/vList2"/>
    <dgm:cxn modelId="{11C376FA-CEBE-4ACE-B101-B04F617F1E7D}" srcId="{8CF8C695-1403-4BB0-B1E4-466040F67BF8}" destId="{6261C2D9-37E8-4B2F-B5CC-33F0B69C2F01}" srcOrd="1" destOrd="0" parTransId="{BC059CE0-1D3C-45F5-B2E9-187FCC9C438C}" sibTransId="{208B8A95-6B35-45EC-8F96-8D10E03A72D5}"/>
    <dgm:cxn modelId="{56ED0CF4-FD6D-414F-8F62-CAF82A5900D9}" type="presParOf" srcId="{065CA45C-BC8C-47A7-919B-809A0E15D339}" destId="{E6AFAB8E-13C3-4881-AD0C-1498BE0E6B2B}" srcOrd="0" destOrd="0" presId="urn:microsoft.com/office/officeart/2005/8/layout/vList2"/>
    <dgm:cxn modelId="{8759A4AE-63F4-4D52-9852-BF63DA3AF081}" type="presParOf" srcId="{065CA45C-BC8C-47A7-919B-809A0E15D339}" destId="{77E275D2-AE84-4E5B-9D52-95A914FAA962}" srcOrd="1" destOrd="0" presId="urn:microsoft.com/office/officeart/2005/8/layout/vList2"/>
    <dgm:cxn modelId="{3290670E-B5E2-4EB8-89D7-9111D2FF2E5A}" type="presParOf" srcId="{065CA45C-BC8C-47A7-919B-809A0E15D339}" destId="{B1DFAC41-51F5-4AF4-B17A-A349696B7F00}" srcOrd="2" destOrd="0" presId="urn:microsoft.com/office/officeart/2005/8/layout/vList2"/>
    <dgm:cxn modelId="{E131E60E-1210-4E8C-9687-9EDDAFD50151}" type="presParOf" srcId="{065CA45C-BC8C-47A7-919B-809A0E15D339}" destId="{84F83C01-4C6D-48C8-9AA0-3457C5AA420C}" srcOrd="3" destOrd="0" presId="urn:microsoft.com/office/officeart/2005/8/layout/vList2"/>
    <dgm:cxn modelId="{23CCF458-0804-434B-A8C1-D63805C1E821}" type="presParOf" srcId="{065CA45C-BC8C-47A7-919B-809A0E15D339}" destId="{94DD3F06-6EBB-4624-AAE5-CABE938AA99F}" srcOrd="4" destOrd="0" presId="urn:microsoft.com/office/officeart/2005/8/layout/vList2"/>
    <dgm:cxn modelId="{D2A1FFDB-E78C-4311-8D44-0F71F6F8566E}" type="presParOf" srcId="{065CA45C-BC8C-47A7-919B-809A0E15D339}" destId="{DACE20A0-162B-416D-B596-3AE029849987}" srcOrd="5" destOrd="0" presId="urn:microsoft.com/office/officeart/2005/8/layout/vList2"/>
    <dgm:cxn modelId="{BC431E13-37ED-4CCF-A5AC-658E0B70843E}" type="presParOf" srcId="{065CA45C-BC8C-47A7-919B-809A0E15D339}" destId="{AD858633-5A0F-4E34-90E7-61AE2F796DB6}" srcOrd="6" destOrd="0" presId="urn:microsoft.com/office/officeart/2005/8/layout/vList2"/>
    <dgm:cxn modelId="{DD241415-D96D-46F3-95A5-D1752AD1289A}" type="presParOf" srcId="{065CA45C-BC8C-47A7-919B-809A0E15D339}" destId="{749D3AD4-AED1-48EF-B184-F08EB51FCDC6}" srcOrd="7" destOrd="0" presId="urn:microsoft.com/office/officeart/2005/8/layout/vList2"/>
    <dgm:cxn modelId="{CC404A63-DCCB-4062-B93E-3E5DD942A90F}" type="presParOf" srcId="{065CA45C-BC8C-47A7-919B-809A0E15D339}" destId="{D799E1EF-4777-4915-A055-B551220CC3A1}" srcOrd="8" destOrd="0" presId="urn:microsoft.com/office/officeart/2005/8/layout/vList2"/>
    <dgm:cxn modelId="{38E47CF7-6B0C-4196-8292-00FC753729BB}" type="presParOf" srcId="{065CA45C-BC8C-47A7-919B-809A0E15D339}" destId="{59AD9CF5-50A4-49FC-8A4E-B86FC3457BFB}" srcOrd="9" destOrd="0" presId="urn:microsoft.com/office/officeart/2005/8/layout/vList2"/>
    <dgm:cxn modelId="{700D3878-A43D-41F9-AA67-DB8DCE9B0532}" type="presParOf" srcId="{065CA45C-BC8C-47A7-919B-809A0E15D339}" destId="{59EF60E5-BD60-4AA1-BE1B-4A773B1F6C44}" srcOrd="10" destOrd="0" presId="urn:microsoft.com/office/officeart/2005/8/layout/vList2"/>
    <dgm:cxn modelId="{043083E8-BF4E-40B3-8544-CAD9F6F24CD3}" type="presParOf" srcId="{065CA45C-BC8C-47A7-919B-809A0E15D339}" destId="{089A90D8-5633-4413-96D5-391C27A01751}"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54B10B-A8E6-4B1E-8019-3874C7D5323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E03F2E9-09CB-4B29-85DC-4D2F76FFF23F}">
      <dgm:prSet phldrT="[Text]" phldr="0"/>
      <dgm:spPr/>
      <dgm:t>
        <a:bodyPr/>
        <a:lstStyle/>
        <a:p>
          <a:pPr rtl="0"/>
          <a:r>
            <a:rPr lang="en-US" dirty="0">
              <a:latin typeface="Source Sans Pro "/>
            </a:rPr>
            <a:t>SEO/SEM/Display Ads</a:t>
          </a:r>
          <a:endParaRPr lang="en-US" dirty="0"/>
        </a:p>
      </dgm:t>
    </dgm:pt>
    <dgm:pt modelId="{5343EDA7-5825-45E0-B192-2DC83A649BE8}" type="parTrans" cxnId="{3643699A-73B4-4280-AC57-5C96FFBA1A53}">
      <dgm:prSet/>
      <dgm:spPr/>
      <dgm:t>
        <a:bodyPr/>
        <a:lstStyle/>
        <a:p>
          <a:endParaRPr lang="en-US"/>
        </a:p>
      </dgm:t>
    </dgm:pt>
    <dgm:pt modelId="{9B8E7EBF-22B5-4462-92A5-B465B0FFECB5}" type="sibTrans" cxnId="{3643699A-73B4-4280-AC57-5C96FFBA1A53}">
      <dgm:prSet/>
      <dgm:spPr/>
      <dgm:t>
        <a:bodyPr/>
        <a:lstStyle/>
        <a:p>
          <a:endParaRPr lang="en-US"/>
        </a:p>
      </dgm:t>
    </dgm:pt>
    <dgm:pt modelId="{A1055040-42D3-4BCB-ACB2-EAC08F116704}">
      <dgm:prSet phldrT="[Text]" phldr="0"/>
      <dgm:spPr/>
      <dgm:t>
        <a:bodyPr/>
        <a:lstStyle/>
        <a:p>
          <a:pPr rtl="0"/>
          <a:r>
            <a:rPr lang="en-US" dirty="0">
              <a:latin typeface="Source Sans Pro "/>
            </a:rPr>
            <a:t>A comprehensive content strategy that caters to all kind of users in Sales funnel.</a:t>
          </a:r>
          <a:endParaRPr lang="en-US" dirty="0"/>
        </a:p>
      </dgm:t>
    </dgm:pt>
    <dgm:pt modelId="{6C74FD19-D201-4298-83FF-F926A2DAED60}" type="parTrans" cxnId="{772277AC-19AA-4909-9358-FB481FF936B6}">
      <dgm:prSet/>
      <dgm:spPr/>
      <dgm:t>
        <a:bodyPr/>
        <a:lstStyle/>
        <a:p>
          <a:endParaRPr lang="en-US"/>
        </a:p>
      </dgm:t>
    </dgm:pt>
    <dgm:pt modelId="{13165F31-6AB5-444C-AA7D-341216BE76D7}" type="sibTrans" cxnId="{772277AC-19AA-4909-9358-FB481FF936B6}">
      <dgm:prSet/>
      <dgm:spPr/>
      <dgm:t>
        <a:bodyPr/>
        <a:lstStyle/>
        <a:p>
          <a:endParaRPr lang="en-US"/>
        </a:p>
      </dgm:t>
    </dgm:pt>
    <dgm:pt modelId="{389524DE-F756-4C12-A1D7-6434DB245E7C}">
      <dgm:prSet phldrT="[Text]" phldr="0"/>
      <dgm:spPr/>
      <dgm:t>
        <a:bodyPr/>
        <a:lstStyle/>
        <a:p>
          <a:pPr rtl="0"/>
          <a:r>
            <a:rPr lang="en-US" dirty="0">
              <a:latin typeface="Source Sans Pro "/>
            </a:rPr>
            <a:t>Running competitive SEM Ads on </a:t>
          </a:r>
          <a:r>
            <a:rPr lang="en-US" dirty="0" err="1">
              <a:latin typeface="Source Sans Pro "/>
            </a:rPr>
            <a:t>exisiting</a:t>
          </a:r>
          <a:r>
            <a:rPr lang="en-US" dirty="0">
              <a:latin typeface="Source Sans Pro "/>
            </a:rPr>
            <a:t> category demand and searches related to supplementary products.</a:t>
          </a:r>
          <a:endParaRPr lang="en-US" dirty="0"/>
        </a:p>
      </dgm:t>
    </dgm:pt>
    <dgm:pt modelId="{DBAC605E-B997-41EB-B698-20073CD715DA}" type="parTrans" cxnId="{AFD77665-F303-4071-A7E4-4C3E501A4D5D}">
      <dgm:prSet/>
      <dgm:spPr/>
      <dgm:t>
        <a:bodyPr/>
        <a:lstStyle/>
        <a:p>
          <a:endParaRPr lang="en-US"/>
        </a:p>
      </dgm:t>
    </dgm:pt>
    <dgm:pt modelId="{AAB4DE3A-2D45-40C9-B12F-319684474194}" type="sibTrans" cxnId="{AFD77665-F303-4071-A7E4-4C3E501A4D5D}">
      <dgm:prSet/>
      <dgm:spPr/>
      <dgm:t>
        <a:bodyPr/>
        <a:lstStyle/>
        <a:p>
          <a:endParaRPr lang="en-US"/>
        </a:p>
      </dgm:t>
    </dgm:pt>
    <dgm:pt modelId="{226C4CA8-5BAE-4729-803C-F73F54FF5E68}">
      <dgm:prSet phldrT="[Text]" phldr="0"/>
      <dgm:spPr/>
      <dgm:t>
        <a:bodyPr/>
        <a:lstStyle/>
        <a:p>
          <a:pPr rtl="0"/>
          <a:r>
            <a:rPr lang="en-US" dirty="0">
              <a:latin typeface="Source Sans Pro "/>
            </a:rPr>
            <a:t>Display Ads on partner websites that caters to </a:t>
          </a:r>
          <a:r>
            <a:rPr lang="en-US" dirty="0" err="1">
              <a:latin typeface="Source Sans Pro "/>
            </a:rPr>
            <a:t>sports,nutrition,active</a:t>
          </a:r>
          <a:r>
            <a:rPr lang="en-US" dirty="0">
              <a:latin typeface="Source Sans Pro "/>
            </a:rPr>
            <a:t> lifestyle, fitness etc. </a:t>
          </a:r>
          <a:endParaRPr lang="en-US" dirty="0"/>
        </a:p>
      </dgm:t>
    </dgm:pt>
    <dgm:pt modelId="{DDF85B7A-E40F-42FB-ACD2-40626B7D0F1A}" type="parTrans" cxnId="{ABC7CE4C-C3B1-489C-8E7F-E180E6FA7D49}">
      <dgm:prSet/>
      <dgm:spPr/>
      <dgm:t>
        <a:bodyPr/>
        <a:lstStyle/>
        <a:p>
          <a:endParaRPr lang="en-US"/>
        </a:p>
      </dgm:t>
    </dgm:pt>
    <dgm:pt modelId="{F286603B-8373-4B0D-81A2-B0B02DC11C8B}" type="sibTrans" cxnId="{ABC7CE4C-C3B1-489C-8E7F-E180E6FA7D49}">
      <dgm:prSet/>
      <dgm:spPr/>
      <dgm:t>
        <a:bodyPr/>
        <a:lstStyle/>
        <a:p>
          <a:endParaRPr lang="en-US"/>
        </a:p>
      </dgm:t>
    </dgm:pt>
    <dgm:pt modelId="{A07A7D0A-3676-47D3-B49C-65D16200A1C3}">
      <dgm:prSet phldr="0"/>
      <dgm:spPr/>
      <dgm:t>
        <a:bodyPr/>
        <a:lstStyle/>
        <a:p>
          <a:pPr rtl="0"/>
          <a:r>
            <a:rPr lang="en-US" dirty="0">
              <a:latin typeface="Source Sans Pro "/>
            </a:rPr>
            <a:t>Social Media Marketing</a:t>
          </a:r>
          <a:endParaRPr lang="en-US" dirty="0">
            <a:solidFill>
              <a:srgbClr val="0D0D0D"/>
            </a:solidFill>
          </a:endParaRPr>
        </a:p>
      </dgm:t>
    </dgm:pt>
    <dgm:pt modelId="{3020DA07-BD74-4C1E-8316-77D538E6F5BE}" type="parTrans" cxnId="{5BDE905C-6476-42E5-A4E8-B05478C12B5F}">
      <dgm:prSet/>
      <dgm:spPr/>
      <dgm:t>
        <a:bodyPr/>
        <a:lstStyle/>
        <a:p>
          <a:endParaRPr lang="en-IN"/>
        </a:p>
      </dgm:t>
    </dgm:pt>
    <dgm:pt modelId="{5D288B7B-B0C7-4C63-A051-AE106F327311}" type="sibTrans" cxnId="{5BDE905C-6476-42E5-A4E8-B05478C12B5F}">
      <dgm:prSet/>
      <dgm:spPr/>
      <dgm:t>
        <a:bodyPr/>
        <a:lstStyle/>
        <a:p>
          <a:endParaRPr lang="en-IN"/>
        </a:p>
      </dgm:t>
    </dgm:pt>
    <dgm:pt modelId="{8987E912-7FD1-4172-8603-8433A29EF3D2}">
      <dgm:prSet phldr="0"/>
      <dgm:spPr/>
      <dgm:t>
        <a:bodyPr/>
        <a:lstStyle/>
        <a:p>
          <a:pPr rtl="0"/>
          <a:r>
            <a:rPr lang="en-US" dirty="0">
              <a:solidFill>
                <a:srgbClr val="0D0D0D"/>
              </a:solidFill>
              <a:latin typeface="Source Sans Pro "/>
            </a:rPr>
            <a:t>Creating</a:t>
          </a:r>
          <a:r>
            <a:rPr lang="en-US" dirty="0">
              <a:solidFill>
                <a:srgbClr val="0D0D0D"/>
              </a:solidFill>
            </a:rPr>
            <a:t> high-quality, informative blog posts, </a:t>
          </a:r>
          <a:r>
            <a:rPr lang="en-US" dirty="0">
              <a:solidFill>
                <a:srgbClr val="0D0D0D"/>
              </a:solidFill>
              <a:latin typeface="Source Sans Pro "/>
            </a:rPr>
            <a:t>podcasts</a:t>
          </a:r>
          <a:r>
            <a:rPr lang="en-US" dirty="0">
              <a:solidFill>
                <a:srgbClr val="0D0D0D"/>
              </a:solidFill>
            </a:rPr>
            <a:t>, and videos addressing topics related to sports nutrition, hydration tips, and alkaline water benefits.</a:t>
          </a:r>
          <a:endParaRPr lang="en-US" dirty="0">
            <a:latin typeface="Source Sans Pro "/>
          </a:endParaRPr>
        </a:p>
      </dgm:t>
    </dgm:pt>
    <dgm:pt modelId="{8CF03529-8DC7-46B3-9405-E7266890F62D}" type="parTrans" cxnId="{EA8D2432-B91A-499C-96E3-44959AA59221}">
      <dgm:prSet/>
      <dgm:spPr/>
      <dgm:t>
        <a:bodyPr/>
        <a:lstStyle/>
        <a:p>
          <a:endParaRPr lang="en-IN"/>
        </a:p>
      </dgm:t>
    </dgm:pt>
    <dgm:pt modelId="{FA40D962-5E36-41D9-9AC7-A880392EB34B}" type="sibTrans" cxnId="{EA8D2432-B91A-499C-96E3-44959AA59221}">
      <dgm:prSet/>
      <dgm:spPr/>
      <dgm:t>
        <a:bodyPr/>
        <a:lstStyle/>
        <a:p>
          <a:endParaRPr lang="en-IN"/>
        </a:p>
      </dgm:t>
    </dgm:pt>
    <dgm:pt modelId="{990987CA-D776-4089-999A-DE89BEDC274A}">
      <dgm:prSet phldr="0"/>
      <dgm:spPr/>
      <dgm:t>
        <a:bodyPr/>
        <a:lstStyle/>
        <a:p>
          <a:pPr rtl="0"/>
          <a:r>
            <a:rPr lang="en-US" dirty="0">
              <a:latin typeface="Source Sans Pro "/>
            </a:rPr>
            <a:t>To collaborate</a:t>
          </a:r>
          <a:r>
            <a:rPr lang="en-US" dirty="0"/>
            <a:t> with fitness </a:t>
          </a:r>
          <a:r>
            <a:rPr lang="en-US" b="1" dirty="0"/>
            <a:t>influencers</a:t>
          </a:r>
          <a:r>
            <a:rPr lang="en-US" dirty="0"/>
            <a:t>, athletes, and nutrition experts to create compelling content and reach a wider audience.</a:t>
          </a:r>
          <a:endParaRPr lang="en-US" dirty="0">
            <a:latin typeface="Source Sans Pro "/>
          </a:endParaRPr>
        </a:p>
      </dgm:t>
    </dgm:pt>
    <dgm:pt modelId="{95CAA926-BB56-4CFE-8EBF-D52E77C0EE19}" type="parTrans" cxnId="{2E2F0B4D-8101-43C9-9DCB-8EFA1463820D}">
      <dgm:prSet/>
      <dgm:spPr/>
      <dgm:t>
        <a:bodyPr/>
        <a:lstStyle/>
        <a:p>
          <a:endParaRPr lang="en-IN"/>
        </a:p>
      </dgm:t>
    </dgm:pt>
    <dgm:pt modelId="{64627B2A-B1A9-4E4A-8035-CB980B4C8764}" type="sibTrans" cxnId="{2E2F0B4D-8101-43C9-9DCB-8EFA1463820D}">
      <dgm:prSet/>
      <dgm:spPr/>
      <dgm:t>
        <a:bodyPr/>
        <a:lstStyle/>
        <a:p>
          <a:endParaRPr lang="en-IN"/>
        </a:p>
      </dgm:t>
    </dgm:pt>
    <dgm:pt modelId="{6F98FA94-0AEF-4DF2-AD75-FA26837A3FC3}">
      <dgm:prSet phldr="0"/>
      <dgm:spPr/>
      <dgm:t>
        <a:bodyPr/>
        <a:lstStyle/>
        <a:p>
          <a:pPr rtl="0"/>
          <a:r>
            <a:rPr lang="en-US">
              <a:solidFill>
                <a:srgbClr val="0D0D0D"/>
              </a:solidFill>
              <a:latin typeface="Source Sans Pro "/>
            </a:rPr>
            <a:t>To establish</a:t>
          </a:r>
          <a:r>
            <a:rPr lang="en-US">
              <a:solidFill>
                <a:srgbClr val="0D0D0D"/>
              </a:solidFill>
            </a:rPr>
            <a:t> a presence on key social media platforms such as Instagram, Facebook, Twitter, and </a:t>
          </a:r>
          <a:r>
            <a:rPr lang="en-US">
              <a:solidFill>
                <a:srgbClr val="0D0D0D"/>
              </a:solidFill>
              <a:latin typeface="Source Sans Pro "/>
            </a:rPr>
            <a:t>Reddit</a:t>
          </a:r>
          <a:r>
            <a:rPr lang="en-US">
              <a:solidFill>
                <a:srgbClr val="0D0D0D"/>
              </a:solidFill>
            </a:rPr>
            <a:t>.</a:t>
          </a:r>
          <a:endParaRPr lang="en-US">
            <a:latin typeface="Source Sans Pro "/>
          </a:endParaRPr>
        </a:p>
      </dgm:t>
    </dgm:pt>
    <dgm:pt modelId="{BC19D8FF-5131-4782-9653-9CC1C852C548}" type="parTrans" cxnId="{19CD4F52-F3C8-4E01-9248-E7D6127128A0}">
      <dgm:prSet/>
      <dgm:spPr/>
      <dgm:t>
        <a:bodyPr/>
        <a:lstStyle/>
        <a:p>
          <a:endParaRPr lang="en-IN"/>
        </a:p>
      </dgm:t>
    </dgm:pt>
    <dgm:pt modelId="{1080A621-20C1-4EAD-BF32-AF20F53B31B0}" type="sibTrans" cxnId="{19CD4F52-F3C8-4E01-9248-E7D6127128A0}">
      <dgm:prSet/>
      <dgm:spPr/>
      <dgm:t>
        <a:bodyPr/>
        <a:lstStyle/>
        <a:p>
          <a:endParaRPr lang="en-IN"/>
        </a:p>
      </dgm:t>
    </dgm:pt>
    <dgm:pt modelId="{22013871-D718-47BC-A1E3-F53B95C03E87}">
      <dgm:prSet phldr="0"/>
      <dgm:spPr/>
      <dgm:t>
        <a:bodyPr/>
        <a:lstStyle/>
        <a:p>
          <a:pPr rtl="0"/>
          <a:r>
            <a:rPr lang="en-US">
              <a:latin typeface="Source Sans Pro "/>
            </a:rPr>
            <a:t>Leverage Viral Marketing trends to capture maximum attention and increase brand awareness.</a:t>
          </a:r>
        </a:p>
      </dgm:t>
    </dgm:pt>
    <dgm:pt modelId="{CE750C68-2BB9-4431-AEFE-859DB35A28D5}" type="parTrans" cxnId="{D0A08BD3-DD46-4A25-9C9D-E261D5FF82C6}">
      <dgm:prSet/>
      <dgm:spPr/>
      <dgm:t>
        <a:bodyPr/>
        <a:lstStyle/>
        <a:p>
          <a:endParaRPr lang="en-IN"/>
        </a:p>
      </dgm:t>
    </dgm:pt>
    <dgm:pt modelId="{7EDE2417-C160-49A8-B15F-F13C3EF4764C}" type="sibTrans" cxnId="{D0A08BD3-DD46-4A25-9C9D-E261D5FF82C6}">
      <dgm:prSet/>
      <dgm:spPr/>
      <dgm:t>
        <a:bodyPr/>
        <a:lstStyle/>
        <a:p>
          <a:endParaRPr lang="en-IN"/>
        </a:p>
      </dgm:t>
    </dgm:pt>
    <dgm:pt modelId="{ED4BA5C8-81AF-4C7E-8A65-EF4E6774AE8C}">
      <dgm:prSet phldr="0"/>
      <dgm:spPr/>
      <dgm:t>
        <a:bodyPr/>
        <a:lstStyle/>
        <a:p>
          <a:pPr rtl="0"/>
          <a:r>
            <a:rPr lang="en-US">
              <a:latin typeface="Source Sans Pro "/>
            </a:rPr>
            <a:t>Online Marketplaces Marketing</a:t>
          </a:r>
        </a:p>
      </dgm:t>
    </dgm:pt>
    <dgm:pt modelId="{E0CBC05E-77EB-4C24-902C-5BA3749F933A}" type="parTrans" cxnId="{625ED10E-8D5B-42D2-9986-9DC31A641753}">
      <dgm:prSet/>
      <dgm:spPr/>
      <dgm:t>
        <a:bodyPr/>
        <a:lstStyle/>
        <a:p>
          <a:endParaRPr lang="en-IN"/>
        </a:p>
      </dgm:t>
    </dgm:pt>
    <dgm:pt modelId="{B729F231-1406-4E06-B5CF-A73C4BB243B4}" type="sibTrans" cxnId="{625ED10E-8D5B-42D2-9986-9DC31A641753}">
      <dgm:prSet/>
      <dgm:spPr/>
      <dgm:t>
        <a:bodyPr/>
        <a:lstStyle/>
        <a:p>
          <a:endParaRPr lang="en-IN"/>
        </a:p>
      </dgm:t>
    </dgm:pt>
    <dgm:pt modelId="{2ECFADCA-BC70-4EBB-ABA2-9CCF3F44774E}">
      <dgm:prSet phldr="0"/>
      <dgm:spPr/>
      <dgm:t>
        <a:bodyPr/>
        <a:lstStyle/>
        <a:p>
          <a:pPr algn="l" rtl="0"/>
          <a:r>
            <a:rPr lang="en-US" dirty="0">
              <a:latin typeface="Source Sans Pro "/>
            </a:rPr>
            <a:t>Optimize </a:t>
          </a:r>
          <a:r>
            <a:rPr lang="en-US" dirty="0"/>
            <a:t>Product Listings</a:t>
          </a:r>
          <a:r>
            <a:rPr lang="en-US" dirty="0">
              <a:latin typeface="Source Sans Pro "/>
            </a:rPr>
            <a:t> by writing</a:t>
          </a:r>
          <a:r>
            <a:rPr lang="en-US" dirty="0"/>
            <a:t> keyword-rich and persuasive product titles, bullet points, and descriptions</a:t>
          </a:r>
          <a:r>
            <a:rPr lang="en-US" dirty="0">
              <a:latin typeface="Source Sans Pro "/>
            </a:rPr>
            <a:t>.</a:t>
          </a:r>
          <a:endParaRPr lang="en-US" dirty="0"/>
        </a:p>
      </dgm:t>
    </dgm:pt>
    <dgm:pt modelId="{DE48C47E-F2C5-472C-9A1C-9634CE5EDCBF}" type="parTrans" cxnId="{8DE2E32B-F457-4DDB-AEEE-B8F1B38F9478}">
      <dgm:prSet/>
      <dgm:spPr/>
      <dgm:t>
        <a:bodyPr/>
        <a:lstStyle/>
        <a:p>
          <a:endParaRPr lang="en-IN"/>
        </a:p>
      </dgm:t>
    </dgm:pt>
    <dgm:pt modelId="{E351CF40-0FB4-43C9-A03D-4CCF33736CD2}" type="sibTrans" cxnId="{8DE2E32B-F457-4DDB-AEEE-B8F1B38F9478}">
      <dgm:prSet/>
      <dgm:spPr/>
      <dgm:t>
        <a:bodyPr/>
        <a:lstStyle/>
        <a:p>
          <a:endParaRPr lang="en-IN"/>
        </a:p>
      </dgm:t>
    </dgm:pt>
    <dgm:pt modelId="{A5FDF70A-251E-45AB-9F09-861DCC886357}">
      <dgm:prSet phldr="0"/>
      <dgm:spPr/>
      <dgm:t>
        <a:bodyPr/>
        <a:lstStyle/>
        <a:p>
          <a:pPr algn="l" rtl="0"/>
          <a:r>
            <a:rPr lang="en-US" dirty="0"/>
            <a:t>Leverage Sponsored Products campaigns to promote </a:t>
          </a:r>
          <a:r>
            <a:rPr lang="en-US" dirty="0">
              <a:latin typeface="Source Sans Pro "/>
            </a:rPr>
            <a:t>our</a:t>
          </a:r>
          <a:r>
            <a:rPr lang="en-US" dirty="0"/>
            <a:t> product on</a:t>
          </a:r>
          <a:r>
            <a:rPr lang="en-US" dirty="0">
              <a:latin typeface="Source Sans Pro "/>
            </a:rPr>
            <a:t> marketplace</a:t>
          </a:r>
          <a:r>
            <a:rPr lang="en-US" dirty="0"/>
            <a:t> search results and product detail pages.</a:t>
          </a:r>
        </a:p>
      </dgm:t>
    </dgm:pt>
    <dgm:pt modelId="{FC64FBAC-340E-4FE8-9F4F-259B53E276EC}" type="parTrans" cxnId="{0468468A-17BE-44ED-93DB-1C7114D9450D}">
      <dgm:prSet/>
      <dgm:spPr/>
      <dgm:t>
        <a:bodyPr/>
        <a:lstStyle/>
        <a:p>
          <a:endParaRPr lang="en-IN"/>
        </a:p>
      </dgm:t>
    </dgm:pt>
    <dgm:pt modelId="{0F8EB515-298C-4018-A6A4-6A1FFF10A99F}" type="sibTrans" cxnId="{0468468A-17BE-44ED-93DB-1C7114D9450D}">
      <dgm:prSet/>
      <dgm:spPr/>
      <dgm:t>
        <a:bodyPr/>
        <a:lstStyle/>
        <a:p>
          <a:endParaRPr lang="en-IN"/>
        </a:p>
      </dgm:t>
    </dgm:pt>
    <dgm:pt modelId="{6F7A4244-05A9-4CEF-9021-118120095DD3}">
      <dgm:prSet phldr="0"/>
      <dgm:spPr/>
      <dgm:t>
        <a:bodyPr/>
        <a:lstStyle/>
        <a:p>
          <a:pPr algn="l" rtl="0"/>
          <a:r>
            <a:rPr lang="en-US"/>
            <a:t>Solicit customer reviews and feedback to build social proof and credibility for </a:t>
          </a:r>
          <a:r>
            <a:rPr lang="en-US">
              <a:latin typeface="Source Sans Pro "/>
            </a:rPr>
            <a:t>our</a:t>
          </a:r>
          <a:r>
            <a:rPr lang="en-US"/>
            <a:t> product.</a:t>
          </a:r>
          <a:endParaRPr lang="en-US">
            <a:latin typeface="Source Sans Pro "/>
          </a:endParaRPr>
        </a:p>
      </dgm:t>
    </dgm:pt>
    <dgm:pt modelId="{738676EF-316A-44C5-A7D0-64C858ADFAFD}" type="parTrans" cxnId="{5A085144-C3D7-4DB0-ABA9-6D1907497BD4}">
      <dgm:prSet/>
      <dgm:spPr/>
      <dgm:t>
        <a:bodyPr/>
        <a:lstStyle/>
        <a:p>
          <a:endParaRPr lang="en-IN"/>
        </a:p>
      </dgm:t>
    </dgm:pt>
    <dgm:pt modelId="{3D0C220B-73A8-4552-93D5-332D0747AADB}" type="sibTrans" cxnId="{5A085144-C3D7-4DB0-ABA9-6D1907497BD4}">
      <dgm:prSet/>
      <dgm:spPr/>
      <dgm:t>
        <a:bodyPr/>
        <a:lstStyle/>
        <a:p>
          <a:endParaRPr lang="en-IN"/>
        </a:p>
      </dgm:t>
    </dgm:pt>
    <dgm:pt modelId="{DE1D7558-EBC2-4E00-B25A-F5C9F8EC9B9C}">
      <dgm:prSet phldr="0"/>
      <dgm:spPr/>
      <dgm:t>
        <a:bodyPr/>
        <a:lstStyle/>
        <a:p>
          <a:pPr algn="l" rtl="0"/>
          <a:r>
            <a:rPr lang="en-US">
              <a:latin typeface="Source Sans Pro "/>
            </a:rPr>
            <a:t>Customer Retention Marketing</a:t>
          </a:r>
        </a:p>
      </dgm:t>
    </dgm:pt>
    <dgm:pt modelId="{9024393C-E05F-452B-883D-24C341CED532}" type="parTrans" cxnId="{164B3C37-0D96-4FBE-B8CB-6CFB21BD20EC}">
      <dgm:prSet/>
      <dgm:spPr/>
      <dgm:t>
        <a:bodyPr/>
        <a:lstStyle/>
        <a:p>
          <a:endParaRPr lang="en-IN"/>
        </a:p>
      </dgm:t>
    </dgm:pt>
    <dgm:pt modelId="{BD194D9B-F0E6-4099-B25D-70C85D4C69C3}" type="sibTrans" cxnId="{164B3C37-0D96-4FBE-B8CB-6CFB21BD20EC}">
      <dgm:prSet/>
      <dgm:spPr/>
      <dgm:t>
        <a:bodyPr/>
        <a:lstStyle/>
        <a:p>
          <a:endParaRPr lang="en-IN"/>
        </a:p>
      </dgm:t>
    </dgm:pt>
    <dgm:pt modelId="{298968DB-CDFF-4F52-A285-229235876023}">
      <dgm:prSet phldr="0"/>
      <dgm:spPr/>
      <dgm:t>
        <a:bodyPr/>
        <a:lstStyle/>
        <a:p>
          <a:pPr algn="l" rtl="0"/>
          <a:r>
            <a:rPr lang="en-US" dirty="0">
              <a:latin typeface="Source Sans Pro "/>
            </a:rPr>
            <a:t>Using </a:t>
          </a:r>
          <a:r>
            <a:rPr lang="en-US" dirty="0"/>
            <a:t>customer data and purchase history to deliver personalized product recommendations and offers tailored to individual preferences and needs.</a:t>
          </a:r>
        </a:p>
      </dgm:t>
    </dgm:pt>
    <dgm:pt modelId="{E4543D3C-A4A9-4302-A571-130C6B20D833}" type="parTrans" cxnId="{1E800A9A-4009-4B52-84DA-1F6508A05EB5}">
      <dgm:prSet/>
      <dgm:spPr/>
      <dgm:t>
        <a:bodyPr/>
        <a:lstStyle/>
        <a:p>
          <a:endParaRPr lang="en-IN"/>
        </a:p>
      </dgm:t>
    </dgm:pt>
    <dgm:pt modelId="{CF49FBE1-6307-48E4-96D4-AD5725D6165C}" type="sibTrans" cxnId="{1E800A9A-4009-4B52-84DA-1F6508A05EB5}">
      <dgm:prSet/>
      <dgm:spPr/>
      <dgm:t>
        <a:bodyPr/>
        <a:lstStyle/>
        <a:p>
          <a:endParaRPr lang="en-IN"/>
        </a:p>
      </dgm:t>
    </dgm:pt>
    <dgm:pt modelId="{2DE1051D-C0A2-4536-B82D-422A80584C24}">
      <dgm:prSet phldr="0"/>
      <dgm:spPr/>
      <dgm:t>
        <a:bodyPr/>
        <a:lstStyle/>
        <a:p>
          <a:pPr algn="l" rtl="0"/>
          <a:r>
            <a:rPr lang="en-US">
              <a:latin typeface="Source Sans Pro "/>
            </a:rPr>
            <a:t>Implementing </a:t>
          </a:r>
          <a:r>
            <a:rPr lang="en-US"/>
            <a:t>a customer loyalty program to reward repeat purchases and encourage brand advocacy.</a:t>
          </a:r>
        </a:p>
      </dgm:t>
    </dgm:pt>
    <dgm:pt modelId="{74097083-F892-4E4E-9E98-6A4F72541BF6}" type="parTrans" cxnId="{AC018A1F-697E-4B1F-A6CC-DC32CCE61C3D}">
      <dgm:prSet/>
      <dgm:spPr/>
      <dgm:t>
        <a:bodyPr/>
        <a:lstStyle/>
        <a:p>
          <a:endParaRPr lang="en-IN"/>
        </a:p>
      </dgm:t>
    </dgm:pt>
    <dgm:pt modelId="{E6FC1BDC-AF92-4ADF-A4E3-3F79B2C02A6F}" type="sibTrans" cxnId="{AC018A1F-697E-4B1F-A6CC-DC32CCE61C3D}">
      <dgm:prSet/>
      <dgm:spPr/>
      <dgm:t>
        <a:bodyPr/>
        <a:lstStyle/>
        <a:p>
          <a:endParaRPr lang="en-IN"/>
        </a:p>
      </dgm:t>
    </dgm:pt>
    <dgm:pt modelId="{70F6EF2C-F76A-4D50-9708-C14E485CCC06}">
      <dgm:prSet phldr="0"/>
      <dgm:spPr/>
      <dgm:t>
        <a:bodyPr/>
        <a:lstStyle/>
        <a:p>
          <a:pPr algn="l" rtl="0"/>
          <a:r>
            <a:rPr lang="en-US" b="1" dirty="0">
              <a:latin typeface="Source Sans Pro "/>
            </a:rPr>
            <a:t>Community Building by </a:t>
          </a:r>
          <a:r>
            <a:rPr lang="en-US" b="0" dirty="0">
              <a:latin typeface="Source Sans Pro "/>
            </a:rPr>
            <a:t>fostering</a:t>
          </a:r>
          <a:r>
            <a:rPr lang="en-US" b="0" dirty="0"/>
            <a:t> a sense of community among customers through social media groups, forums, or online communities dedicated to health, fitness, and wellness.</a:t>
          </a:r>
        </a:p>
      </dgm:t>
    </dgm:pt>
    <dgm:pt modelId="{8FC29524-89A3-4D2E-A6FB-0935675A28B5}" type="parTrans" cxnId="{9A449822-D9DF-448B-BD52-ED91A95E842D}">
      <dgm:prSet/>
      <dgm:spPr/>
      <dgm:t>
        <a:bodyPr/>
        <a:lstStyle/>
        <a:p>
          <a:endParaRPr lang="en-IN"/>
        </a:p>
      </dgm:t>
    </dgm:pt>
    <dgm:pt modelId="{64BE2554-0FBE-42C5-BF8D-72700BF50F41}" type="sibTrans" cxnId="{9A449822-D9DF-448B-BD52-ED91A95E842D}">
      <dgm:prSet/>
      <dgm:spPr/>
      <dgm:t>
        <a:bodyPr/>
        <a:lstStyle/>
        <a:p>
          <a:endParaRPr lang="en-IN"/>
        </a:p>
      </dgm:t>
    </dgm:pt>
    <dgm:pt modelId="{84C502F7-C546-447F-AEAD-74B95F80AB20}">
      <dgm:prSet phldr="0"/>
      <dgm:spPr/>
      <dgm:t>
        <a:bodyPr/>
        <a:lstStyle/>
        <a:p>
          <a:pPr algn="l" rtl="0"/>
          <a:r>
            <a:rPr lang="en-US" b="0" dirty="0" err="1">
              <a:latin typeface="Source Sans Pro "/>
            </a:rPr>
            <a:t>Affliate</a:t>
          </a:r>
          <a:r>
            <a:rPr lang="en-US" b="0" dirty="0">
              <a:latin typeface="Source Sans Pro "/>
            </a:rPr>
            <a:t> Marketing</a:t>
          </a:r>
        </a:p>
      </dgm:t>
    </dgm:pt>
    <dgm:pt modelId="{B170FD9A-875C-43A2-A153-707641768AFD}" type="parTrans" cxnId="{C70B5388-8602-46C2-B0E1-A5BEEE87CA2C}">
      <dgm:prSet/>
      <dgm:spPr/>
      <dgm:t>
        <a:bodyPr/>
        <a:lstStyle/>
        <a:p>
          <a:endParaRPr lang="en-IN"/>
        </a:p>
      </dgm:t>
    </dgm:pt>
    <dgm:pt modelId="{0A917E05-7513-47A1-A448-860299E53EC8}" type="sibTrans" cxnId="{C70B5388-8602-46C2-B0E1-A5BEEE87CA2C}">
      <dgm:prSet/>
      <dgm:spPr/>
      <dgm:t>
        <a:bodyPr/>
        <a:lstStyle/>
        <a:p>
          <a:endParaRPr lang="en-IN"/>
        </a:p>
      </dgm:t>
    </dgm:pt>
    <dgm:pt modelId="{528B8B27-A785-44A4-B1DA-9F7B9532BB47}">
      <dgm:prSet phldr="0"/>
      <dgm:spPr/>
      <dgm:t>
        <a:bodyPr/>
        <a:lstStyle/>
        <a:p>
          <a:pPr algn="l" rtl="0"/>
          <a:r>
            <a:rPr lang="en-US" b="0">
              <a:latin typeface="Source Sans Pro "/>
            </a:rPr>
            <a:t>Launching an</a:t>
          </a:r>
          <a:r>
            <a:rPr lang="en-US" b="0"/>
            <a:t> affiliate program to incentivize influencers, bloggers, and fitness </a:t>
          </a:r>
          <a:r>
            <a:rPr lang="en-US" b="0">
              <a:latin typeface="Source Sans Pro "/>
            </a:rPr>
            <a:t>enthusiasts </a:t>
          </a:r>
          <a:r>
            <a:rPr lang="en-US" b="0"/>
            <a:t>to promote </a:t>
          </a:r>
          <a:r>
            <a:rPr lang="en-US" b="0">
              <a:latin typeface="Source Sans Pro "/>
            </a:rPr>
            <a:t>our product</a:t>
          </a:r>
          <a:r>
            <a:rPr lang="en-US" b="0"/>
            <a:t> with unique tracking links and promotional assets</a:t>
          </a:r>
          <a:r>
            <a:rPr lang="en-US" b="0">
              <a:latin typeface="Source Sans Pro "/>
            </a:rPr>
            <a:t>.</a:t>
          </a:r>
          <a:endParaRPr lang="en-US" b="0"/>
        </a:p>
      </dgm:t>
    </dgm:pt>
    <dgm:pt modelId="{D056547D-23B1-452F-9FDC-FE022884DE08}" type="parTrans" cxnId="{3630847F-6EB7-42AD-9748-A8974CA7E538}">
      <dgm:prSet/>
      <dgm:spPr/>
      <dgm:t>
        <a:bodyPr/>
        <a:lstStyle/>
        <a:p>
          <a:endParaRPr lang="en-IN"/>
        </a:p>
      </dgm:t>
    </dgm:pt>
    <dgm:pt modelId="{86123E67-35DE-4482-A2BF-DEAE82391336}" type="sibTrans" cxnId="{3630847F-6EB7-42AD-9748-A8974CA7E538}">
      <dgm:prSet/>
      <dgm:spPr/>
      <dgm:t>
        <a:bodyPr/>
        <a:lstStyle/>
        <a:p>
          <a:endParaRPr lang="en-IN"/>
        </a:p>
      </dgm:t>
    </dgm:pt>
    <dgm:pt modelId="{3F4638DE-59A3-4F42-B14F-4B8BB1A7B671}">
      <dgm:prSet phldr="0"/>
      <dgm:spPr/>
      <dgm:t>
        <a:bodyPr/>
        <a:lstStyle/>
        <a:p>
          <a:pPr algn="l" rtl="0"/>
          <a:r>
            <a:rPr lang="en-US" b="0" dirty="0"/>
            <a:t>Collaborate with affiliates on content creation, co-hosting events, or sponsoring giveaways to increase brand visibility and engagement.</a:t>
          </a:r>
          <a:endParaRPr lang="en-US" b="0" dirty="0">
            <a:latin typeface="Source Sans Pro "/>
          </a:endParaRPr>
        </a:p>
      </dgm:t>
    </dgm:pt>
    <dgm:pt modelId="{16BA94B0-7C17-4DD6-B0CE-3A74F7CA820D}" type="parTrans" cxnId="{C1E6F9AD-7FDD-4988-80A6-AD5C630AD9AE}">
      <dgm:prSet/>
      <dgm:spPr/>
      <dgm:t>
        <a:bodyPr/>
        <a:lstStyle/>
        <a:p>
          <a:endParaRPr lang="en-IN"/>
        </a:p>
      </dgm:t>
    </dgm:pt>
    <dgm:pt modelId="{116807CB-0309-45AE-A3C1-6C518221E2D5}" type="sibTrans" cxnId="{C1E6F9AD-7FDD-4988-80A6-AD5C630AD9AE}">
      <dgm:prSet/>
      <dgm:spPr/>
      <dgm:t>
        <a:bodyPr/>
        <a:lstStyle/>
        <a:p>
          <a:endParaRPr lang="en-IN"/>
        </a:p>
      </dgm:t>
    </dgm:pt>
    <dgm:pt modelId="{FE1FA59C-5036-4EA3-8AD6-D5602BB75720}" type="pres">
      <dgm:prSet presAssocID="{4F54B10B-A8E6-4B1E-8019-3874C7D53231}" presName="linear" presStyleCnt="0">
        <dgm:presLayoutVars>
          <dgm:animLvl val="lvl"/>
          <dgm:resizeHandles val="exact"/>
        </dgm:presLayoutVars>
      </dgm:prSet>
      <dgm:spPr/>
    </dgm:pt>
    <dgm:pt modelId="{EBCE0B82-2C87-4A08-8CAD-A70C3C4B4808}" type="pres">
      <dgm:prSet presAssocID="{DE03F2E9-09CB-4B29-85DC-4D2F76FFF23F}" presName="parentText" presStyleLbl="node1" presStyleIdx="0" presStyleCnt="5">
        <dgm:presLayoutVars>
          <dgm:chMax val="0"/>
          <dgm:bulletEnabled val="1"/>
        </dgm:presLayoutVars>
      </dgm:prSet>
      <dgm:spPr/>
    </dgm:pt>
    <dgm:pt modelId="{FE58E6C5-5C27-4559-BC77-625F3F0BF1A1}" type="pres">
      <dgm:prSet presAssocID="{DE03F2E9-09CB-4B29-85DC-4D2F76FFF23F}" presName="childText" presStyleLbl="revTx" presStyleIdx="0" presStyleCnt="5">
        <dgm:presLayoutVars>
          <dgm:bulletEnabled val="1"/>
        </dgm:presLayoutVars>
      </dgm:prSet>
      <dgm:spPr/>
    </dgm:pt>
    <dgm:pt modelId="{E3966526-2FF7-4331-B871-49B7D6EA04CD}" type="pres">
      <dgm:prSet presAssocID="{A07A7D0A-3676-47D3-B49C-65D16200A1C3}" presName="parentText" presStyleLbl="node1" presStyleIdx="1" presStyleCnt="5">
        <dgm:presLayoutVars>
          <dgm:chMax val="0"/>
          <dgm:bulletEnabled val="1"/>
        </dgm:presLayoutVars>
      </dgm:prSet>
      <dgm:spPr/>
    </dgm:pt>
    <dgm:pt modelId="{32875DE4-2F39-4AB2-B560-BFC14E9CF768}" type="pres">
      <dgm:prSet presAssocID="{A07A7D0A-3676-47D3-B49C-65D16200A1C3}" presName="childText" presStyleLbl="revTx" presStyleIdx="1" presStyleCnt="5">
        <dgm:presLayoutVars>
          <dgm:bulletEnabled val="1"/>
        </dgm:presLayoutVars>
      </dgm:prSet>
      <dgm:spPr/>
    </dgm:pt>
    <dgm:pt modelId="{49CE1A79-76EC-44D7-B73C-F988F1ECCDCD}" type="pres">
      <dgm:prSet presAssocID="{ED4BA5C8-81AF-4C7E-8A65-EF4E6774AE8C}" presName="parentText" presStyleLbl="node1" presStyleIdx="2" presStyleCnt="5">
        <dgm:presLayoutVars>
          <dgm:chMax val="0"/>
          <dgm:bulletEnabled val="1"/>
        </dgm:presLayoutVars>
      </dgm:prSet>
      <dgm:spPr/>
    </dgm:pt>
    <dgm:pt modelId="{33561F10-5BD6-427F-B1B7-B8F3E98F0C63}" type="pres">
      <dgm:prSet presAssocID="{ED4BA5C8-81AF-4C7E-8A65-EF4E6774AE8C}" presName="childText" presStyleLbl="revTx" presStyleIdx="2" presStyleCnt="5">
        <dgm:presLayoutVars>
          <dgm:bulletEnabled val="1"/>
        </dgm:presLayoutVars>
      </dgm:prSet>
      <dgm:spPr/>
    </dgm:pt>
    <dgm:pt modelId="{4BFC4463-22B0-46AB-8C79-9958B5C036DE}" type="pres">
      <dgm:prSet presAssocID="{DE1D7558-EBC2-4E00-B25A-F5C9F8EC9B9C}" presName="parentText" presStyleLbl="node1" presStyleIdx="3" presStyleCnt="5">
        <dgm:presLayoutVars>
          <dgm:chMax val="0"/>
          <dgm:bulletEnabled val="1"/>
        </dgm:presLayoutVars>
      </dgm:prSet>
      <dgm:spPr/>
    </dgm:pt>
    <dgm:pt modelId="{9702248F-0364-4BCC-BD42-93DE6ACF1BD8}" type="pres">
      <dgm:prSet presAssocID="{DE1D7558-EBC2-4E00-B25A-F5C9F8EC9B9C}" presName="childText" presStyleLbl="revTx" presStyleIdx="3" presStyleCnt="5">
        <dgm:presLayoutVars>
          <dgm:bulletEnabled val="1"/>
        </dgm:presLayoutVars>
      </dgm:prSet>
      <dgm:spPr/>
    </dgm:pt>
    <dgm:pt modelId="{80BE59C7-94F4-429C-8B1C-FE8D8BDCE4B9}" type="pres">
      <dgm:prSet presAssocID="{84C502F7-C546-447F-AEAD-74B95F80AB20}" presName="parentText" presStyleLbl="node1" presStyleIdx="4" presStyleCnt="5">
        <dgm:presLayoutVars>
          <dgm:chMax val="0"/>
          <dgm:bulletEnabled val="1"/>
        </dgm:presLayoutVars>
      </dgm:prSet>
      <dgm:spPr/>
    </dgm:pt>
    <dgm:pt modelId="{ED18BEE8-FA4F-4EE7-9EAB-3744E099576B}" type="pres">
      <dgm:prSet presAssocID="{84C502F7-C546-447F-AEAD-74B95F80AB20}" presName="childText" presStyleLbl="revTx" presStyleIdx="4" presStyleCnt="5">
        <dgm:presLayoutVars>
          <dgm:bulletEnabled val="1"/>
        </dgm:presLayoutVars>
      </dgm:prSet>
      <dgm:spPr/>
    </dgm:pt>
  </dgm:ptLst>
  <dgm:cxnLst>
    <dgm:cxn modelId="{B0F31207-B120-4797-93AF-A342EF6A4B94}" type="presOf" srcId="{2DE1051D-C0A2-4536-B82D-422A80584C24}" destId="{9702248F-0364-4BCC-BD42-93DE6ACF1BD8}" srcOrd="0" destOrd="1" presId="urn:microsoft.com/office/officeart/2005/8/layout/vList2"/>
    <dgm:cxn modelId="{F52C180B-93B1-4457-828E-DC9961AF0E7D}" type="presOf" srcId="{A07A7D0A-3676-47D3-B49C-65D16200A1C3}" destId="{E3966526-2FF7-4331-B871-49B7D6EA04CD}" srcOrd="0" destOrd="0" presId="urn:microsoft.com/office/officeart/2005/8/layout/vList2"/>
    <dgm:cxn modelId="{625ED10E-8D5B-42D2-9986-9DC31A641753}" srcId="{4F54B10B-A8E6-4B1E-8019-3874C7D53231}" destId="{ED4BA5C8-81AF-4C7E-8A65-EF4E6774AE8C}" srcOrd="2" destOrd="0" parTransId="{E0CBC05E-77EB-4C24-902C-5BA3749F933A}" sibTransId="{B729F231-1406-4E06-B5CF-A73C4BB243B4}"/>
    <dgm:cxn modelId="{AC018A1F-697E-4B1F-A6CC-DC32CCE61C3D}" srcId="{DE1D7558-EBC2-4E00-B25A-F5C9F8EC9B9C}" destId="{2DE1051D-C0A2-4536-B82D-422A80584C24}" srcOrd="1" destOrd="0" parTransId="{74097083-F892-4E4E-9E98-6A4F72541BF6}" sibTransId="{E6FC1BDC-AF92-4ADF-A4E3-3F79B2C02A6F}"/>
    <dgm:cxn modelId="{4C74C81F-FE2F-4B50-87C1-92BBDE5592E5}" type="presOf" srcId="{6F7A4244-05A9-4CEF-9021-118120095DD3}" destId="{33561F10-5BD6-427F-B1B7-B8F3E98F0C63}" srcOrd="0" destOrd="2" presId="urn:microsoft.com/office/officeart/2005/8/layout/vList2"/>
    <dgm:cxn modelId="{9A449822-D9DF-448B-BD52-ED91A95E842D}" srcId="{DE1D7558-EBC2-4E00-B25A-F5C9F8EC9B9C}" destId="{70F6EF2C-F76A-4D50-9708-C14E485CCC06}" srcOrd="2" destOrd="0" parTransId="{8FC29524-89A3-4D2E-A6FB-0935675A28B5}" sibTransId="{64BE2554-0FBE-42C5-BF8D-72700BF50F41}"/>
    <dgm:cxn modelId="{8DE2E32B-F457-4DDB-AEEE-B8F1B38F9478}" srcId="{ED4BA5C8-81AF-4C7E-8A65-EF4E6774AE8C}" destId="{2ECFADCA-BC70-4EBB-ABA2-9CCF3F44774E}" srcOrd="0" destOrd="0" parTransId="{DE48C47E-F2C5-472C-9A1C-9634CE5EDCBF}" sibTransId="{E351CF40-0FB4-43C9-A03D-4CCF33736CD2}"/>
    <dgm:cxn modelId="{DA5C9830-FDD2-4D1F-8A1E-75877F5322AE}" type="presOf" srcId="{3F4638DE-59A3-4F42-B14F-4B8BB1A7B671}" destId="{ED18BEE8-FA4F-4EE7-9EAB-3744E099576B}" srcOrd="0" destOrd="1" presId="urn:microsoft.com/office/officeart/2005/8/layout/vList2"/>
    <dgm:cxn modelId="{EA8D2432-B91A-499C-96E3-44959AA59221}" srcId="{DE03F2E9-09CB-4B29-85DC-4D2F76FFF23F}" destId="{8987E912-7FD1-4172-8603-8433A29EF3D2}" srcOrd="1" destOrd="0" parTransId="{8CF03529-8DC7-46B3-9405-E7266890F62D}" sibTransId="{FA40D962-5E36-41D9-9AC7-A880392EB34B}"/>
    <dgm:cxn modelId="{5785F133-8C92-4FE5-ABE9-5D70101DE810}" type="presOf" srcId="{A5FDF70A-251E-45AB-9F09-861DCC886357}" destId="{33561F10-5BD6-427F-B1B7-B8F3E98F0C63}" srcOrd="0" destOrd="1" presId="urn:microsoft.com/office/officeart/2005/8/layout/vList2"/>
    <dgm:cxn modelId="{164B3C37-0D96-4FBE-B8CB-6CFB21BD20EC}" srcId="{4F54B10B-A8E6-4B1E-8019-3874C7D53231}" destId="{DE1D7558-EBC2-4E00-B25A-F5C9F8EC9B9C}" srcOrd="3" destOrd="0" parTransId="{9024393C-E05F-452B-883D-24C341CED532}" sibTransId="{BD194D9B-F0E6-4099-B25D-70C85D4C69C3}"/>
    <dgm:cxn modelId="{BEC84038-7D41-47DA-853D-E70730373C54}" type="presOf" srcId="{DE03F2E9-09CB-4B29-85DC-4D2F76FFF23F}" destId="{EBCE0B82-2C87-4A08-8CAD-A70C3C4B4808}" srcOrd="0" destOrd="0" presId="urn:microsoft.com/office/officeart/2005/8/layout/vList2"/>
    <dgm:cxn modelId="{5BDE905C-6476-42E5-A4E8-B05478C12B5F}" srcId="{4F54B10B-A8E6-4B1E-8019-3874C7D53231}" destId="{A07A7D0A-3676-47D3-B49C-65D16200A1C3}" srcOrd="1" destOrd="0" parTransId="{3020DA07-BD74-4C1E-8316-77D538E6F5BE}" sibTransId="{5D288B7B-B0C7-4C63-A051-AE106F327311}"/>
    <dgm:cxn modelId="{5D4C5962-721A-4524-B5D7-D1BFD0627BA8}" type="presOf" srcId="{389524DE-F756-4C12-A1D7-6434DB245E7C}" destId="{FE58E6C5-5C27-4559-BC77-625F3F0BF1A1}" srcOrd="0" destOrd="2" presId="urn:microsoft.com/office/officeart/2005/8/layout/vList2"/>
    <dgm:cxn modelId="{5A085144-C3D7-4DB0-ABA9-6D1907497BD4}" srcId="{ED4BA5C8-81AF-4C7E-8A65-EF4E6774AE8C}" destId="{6F7A4244-05A9-4CEF-9021-118120095DD3}" srcOrd="2" destOrd="0" parTransId="{738676EF-316A-44C5-A7D0-64C858ADFAFD}" sibTransId="{3D0C220B-73A8-4552-93D5-332D0747AADB}"/>
    <dgm:cxn modelId="{AFD77665-F303-4071-A7E4-4C3E501A4D5D}" srcId="{DE03F2E9-09CB-4B29-85DC-4D2F76FFF23F}" destId="{389524DE-F756-4C12-A1D7-6434DB245E7C}" srcOrd="2" destOrd="0" parTransId="{DBAC605E-B997-41EB-B698-20073CD715DA}" sibTransId="{AAB4DE3A-2D45-40C9-B12F-319684474194}"/>
    <dgm:cxn modelId="{16172846-BE60-4528-AE47-8C5FD388B69C}" type="presOf" srcId="{22013871-D718-47BC-A1E3-F53B95C03E87}" destId="{32875DE4-2F39-4AB2-B560-BFC14E9CF768}" srcOrd="0" destOrd="2" presId="urn:microsoft.com/office/officeart/2005/8/layout/vList2"/>
    <dgm:cxn modelId="{C9592C67-6B72-433F-8B90-860A946FAD8D}" type="presOf" srcId="{A1055040-42D3-4BCB-ACB2-EAC08F116704}" destId="{FE58E6C5-5C27-4559-BC77-625F3F0BF1A1}" srcOrd="0" destOrd="0" presId="urn:microsoft.com/office/officeart/2005/8/layout/vList2"/>
    <dgm:cxn modelId="{7D60A467-634B-4A26-BAF2-4C2BBC5282B0}" type="presOf" srcId="{6F98FA94-0AEF-4DF2-AD75-FA26837A3FC3}" destId="{32875DE4-2F39-4AB2-B560-BFC14E9CF768}" srcOrd="0" destOrd="0" presId="urn:microsoft.com/office/officeart/2005/8/layout/vList2"/>
    <dgm:cxn modelId="{91A76A4A-3A70-4061-9125-3ABDC0D5A8C1}" type="presOf" srcId="{DE1D7558-EBC2-4E00-B25A-F5C9F8EC9B9C}" destId="{4BFC4463-22B0-46AB-8C79-9958B5C036DE}" srcOrd="0" destOrd="0" presId="urn:microsoft.com/office/officeart/2005/8/layout/vList2"/>
    <dgm:cxn modelId="{A26CC66A-37A9-4E2D-8473-88F2B7FE42A5}" type="presOf" srcId="{298968DB-CDFF-4F52-A285-229235876023}" destId="{9702248F-0364-4BCC-BD42-93DE6ACF1BD8}" srcOrd="0" destOrd="0" presId="urn:microsoft.com/office/officeart/2005/8/layout/vList2"/>
    <dgm:cxn modelId="{ABC7CE4C-C3B1-489C-8E7F-E180E6FA7D49}" srcId="{DE03F2E9-09CB-4B29-85DC-4D2F76FFF23F}" destId="{226C4CA8-5BAE-4729-803C-F73F54FF5E68}" srcOrd="3" destOrd="0" parTransId="{DDF85B7A-E40F-42FB-ACD2-40626B7D0F1A}" sibTransId="{F286603B-8373-4B0D-81A2-B0B02DC11C8B}"/>
    <dgm:cxn modelId="{2E2F0B4D-8101-43C9-9DCB-8EFA1463820D}" srcId="{A07A7D0A-3676-47D3-B49C-65D16200A1C3}" destId="{990987CA-D776-4089-999A-DE89BEDC274A}" srcOrd="1" destOrd="0" parTransId="{95CAA926-BB56-4CFE-8EBF-D52E77C0EE19}" sibTransId="{64627B2A-B1A9-4E4A-8035-CB980B4C8764}"/>
    <dgm:cxn modelId="{19CD4F52-F3C8-4E01-9248-E7D6127128A0}" srcId="{A07A7D0A-3676-47D3-B49C-65D16200A1C3}" destId="{6F98FA94-0AEF-4DF2-AD75-FA26837A3FC3}" srcOrd="0" destOrd="0" parTransId="{BC19D8FF-5131-4782-9653-9CC1C852C548}" sibTransId="{1080A621-20C1-4EAD-BF32-AF20F53B31B0}"/>
    <dgm:cxn modelId="{25FD5156-7F8F-4A1A-83A8-191BE06CC569}" type="presOf" srcId="{990987CA-D776-4089-999A-DE89BEDC274A}" destId="{32875DE4-2F39-4AB2-B560-BFC14E9CF768}" srcOrd="0" destOrd="1" presId="urn:microsoft.com/office/officeart/2005/8/layout/vList2"/>
    <dgm:cxn modelId="{3630847F-6EB7-42AD-9748-A8974CA7E538}" srcId="{84C502F7-C546-447F-AEAD-74B95F80AB20}" destId="{528B8B27-A785-44A4-B1DA-9F7B9532BB47}" srcOrd="0" destOrd="0" parTransId="{D056547D-23B1-452F-9FDC-FE022884DE08}" sibTransId="{86123E67-35DE-4482-A2BF-DEAE82391336}"/>
    <dgm:cxn modelId="{C70B5388-8602-46C2-B0E1-A5BEEE87CA2C}" srcId="{4F54B10B-A8E6-4B1E-8019-3874C7D53231}" destId="{84C502F7-C546-447F-AEAD-74B95F80AB20}" srcOrd="4" destOrd="0" parTransId="{B170FD9A-875C-43A2-A153-707641768AFD}" sibTransId="{0A917E05-7513-47A1-A448-860299E53EC8}"/>
    <dgm:cxn modelId="{0468468A-17BE-44ED-93DB-1C7114D9450D}" srcId="{ED4BA5C8-81AF-4C7E-8A65-EF4E6774AE8C}" destId="{A5FDF70A-251E-45AB-9F09-861DCC886357}" srcOrd="1" destOrd="0" parTransId="{FC64FBAC-340E-4FE8-9F4F-259B53E276EC}" sibTransId="{0F8EB515-298C-4018-A6A4-6A1FFF10A99F}"/>
    <dgm:cxn modelId="{1E800A9A-4009-4B52-84DA-1F6508A05EB5}" srcId="{DE1D7558-EBC2-4E00-B25A-F5C9F8EC9B9C}" destId="{298968DB-CDFF-4F52-A285-229235876023}" srcOrd="0" destOrd="0" parTransId="{E4543D3C-A4A9-4302-A571-130C6B20D833}" sibTransId="{CF49FBE1-6307-48E4-96D4-AD5725D6165C}"/>
    <dgm:cxn modelId="{3643699A-73B4-4280-AC57-5C96FFBA1A53}" srcId="{4F54B10B-A8E6-4B1E-8019-3874C7D53231}" destId="{DE03F2E9-09CB-4B29-85DC-4D2F76FFF23F}" srcOrd="0" destOrd="0" parTransId="{5343EDA7-5825-45E0-B192-2DC83A649BE8}" sibTransId="{9B8E7EBF-22B5-4462-92A5-B465B0FFECB5}"/>
    <dgm:cxn modelId="{BD872B9B-C635-44F0-9765-89236BA7E3CC}" type="presOf" srcId="{ED4BA5C8-81AF-4C7E-8A65-EF4E6774AE8C}" destId="{49CE1A79-76EC-44D7-B73C-F988F1ECCDCD}" srcOrd="0" destOrd="0" presId="urn:microsoft.com/office/officeart/2005/8/layout/vList2"/>
    <dgm:cxn modelId="{27B5359F-13D5-4617-91A4-C828DFD72547}" type="presOf" srcId="{226C4CA8-5BAE-4729-803C-F73F54FF5E68}" destId="{FE58E6C5-5C27-4559-BC77-625F3F0BF1A1}" srcOrd="0" destOrd="3" presId="urn:microsoft.com/office/officeart/2005/8/layout/vList2"/>
    <dgm:cxn modelId="{5555719F-BBDC-4799-A481-FE7CF5DCE53A}" type="presOf" srcId="{84C502F7-C546-447F-AEAD-74B95F80AB20}" destId="{80BE59C7-94F4-429C-8B1C-FE8D8BDCE4B9}" srcOrd="0" destOrd="0" presId="urn:microsoft.com/office/officeart/2005/8/layout/vList2"/>
    <dgm:cxn modelId="{5ADDA7A7-5C0B-48B4-9795-82EB5986733A}" type="presOf" srcId="{8987E912-7FD1-4172-8603-8433A29EF3D2}" destId="{FE58E6C5-5C27-4559-BC77-625F3F0BF1A1}" srcOrd="0" destOrd="1" presId="urn:microsoft.com/office/officeart/2005/8/layout/vList2"/>
    <dgm:cxn modelId="{772277AC-19AA-4909-9358-FB481FF936B6}" srcId="{DE03F2E9-09CB-4B29-85DC-4D2F76FFF23F}" destId="{A1055040-42D3-4BCB-ACB2-EAC08F116704}" srcOrd="0" destOrd="0" parTransId="{6C74FD19-D201-4298-83FF-F926A2DAED60}" sibTransId="{13165F31-6AB5-444C-AA7D-341216BE76D7}"/>
    <dgm:cxn modelId="{C1E6F9AD-7FDD-4988-80A6-AD5C630AD9AE}" srcId="{84C502F7-C546-447F-AEAD-74B95F80AB20}" destId="{3F4638DE-59A3-4F42-B14F-4B8BB1A7B671}" srcOrd="1" destOrd="0" parTransId="{16BA94B0-7C17-4DD6-B0CE-3A74F7CA820D}" sibTransId="{116807CB-0309-45AE-A3C1-6C518221E2D5}"/>
    <dgm:cxn modelId="{97EB8BB1-83A0-4D27-93E6-DC624E00811B}" type="presOf" srcId="{4F54B10B-A8E6-4B1E-8019-3874C7D53231}" destId="{FE1FA59C-5036-4EA3-8AD6-D5602BB75720}" srcOrd="0" destOrd="0" presId="urn:microsoft.com/office/officeart/2005/8/layout/vList2"/>
    <dgm:cxn modelId="{45DC56B7-5CF5-4241-BE0B-521ABD3BA932}" type="presOf" srcId="{70F6EF2C-F76A-4D50-9708-C14E485CCC06}" destId="{9702248F-0364-4BCC-BD42-93DE6ACF1BD8}" srcOrd="0" destOrd="2" presId="urn:microsoft.com/office/officeart/2005/8/layout/vList2"/>
    <dgm:cxn modelId="{D0A08BD3-DD46-4A25-9C9D-E261D5FF82C6}" srcId="{A07A7D0A-3676-47D3-B49C-65D16200A1C3}" destId="{22013871-D718-47BC-A1E3-F53B95C03E87}" srcOrd="2" destOrd="0" parTransId="{CE750C68-2BB9-4431-AEFE-859DB35A28D5}" sibTransId="{7EDE2417-C160-49A8-B15F-F13C3EF4764C}"/>
    <dgm:cxn modelId="{87BFBCD3-DB09-466D-A143-0502CBDF8F9F}" type="presOf" srcId="{2ECFADCA-BC70-4EBB-ABA2-9CCF3F44774E}" destId="{33561F10-5BD6-427F-B1B7-B8F3E98F0C63}" srcOrd="0" destOrd="0" presId="urn:microsoft.com/office/officeart/2005/8/layout/vList2"/>
    <dgm:cxn modelId="{EB276BE3-9845-4446-BE9C-A533D8CADA4F}" type="presOf" srcId="{528B8B27-A785-44A4-B1DA-9F7B9532BB47}" destId="{ED18BEE8-FA4F-4EE7-9EAB-3744E099576B}" srcOrd="0" destOrd="0" presId="urn:microsoft.com/office/officeart/2005/8/layout/vList2"/>
    <dgm:cxn modelId="{17E00EC2-87ED-4421-8711-6D72D33EC637}" type="presParOf" srcId="{FE1FA59C-5036-4EA3-8AD6-D5602BB75720}" destId="{EBCE0B82-2C87-4A08-8CAD-A70C3C4B4808}" srcOrd="0" destOrd="0" presId="urn:microsoft.com/office/officeart/2005/8/layout/vList2"/>
    <dgm:cxn modelId="{85A6ABCC-CBDD-4BF4-8C60-60E7A14B27F1}" type="presParOf" srcId="{FE1FA59C-5036-4EA3-8AD6-D5602BB75720}" destId="{FE58E6C5-5C27-4559-BC77-625F3F0BF1A1}" srcOrd="1" destOrd="0" presId="urn:microsoft.com/office/officeart/2005/8/layout/vList2"/>
    <dgm:cxn modelId="{2F1ABDE8-D715-4EB1-88D1-C02991B5F810}" type="presParOf" srcId="{FE1FA59C-5036-4EA3-8AD6-D5602BB75720}" destId="{E3966526-2FF7-4331-B871-49B7D6EA04CD}" srcOrd="2" destOrd="0" presId="urn:microsoft.com/office/officeart/2005/8/layout/vList2"/>
    <dgm:cxn modelId="{04668B13-D2D1-46BE-AA8D-3583857AFD93}" type="presParOf" srcId="{FE1FA59C-5036-4EA3-8AD6-D5602BB75720}" destId="{32875DE4-2F39-4AB2-B560-BFC14E9CF768}" srcOrd="3" destOrd="0" presId="urn:microsoft.com/office/officeart/2005/8/layout/vList2"/>
    <dgm:cxn modelId="{CB5F43CD-6875-4369-8860-18C8D2DB64DF}" type="presParOf" srcId="{FE1FA59C-5036-4EA3-8AD6-D5602BB75720}" destId="{49CE1A79-76EC-44D7-B73C-F988F1ECCDCD}" srcOrd="4" destOrd="0" presId="urn:microsoft.com/office/officeart/2005/8/layout/vList2"/>
    <dgm:cxn modelId="{7D980A5B-5F47-4651-93F7-84D8733FA803}" type="presParOf" srcId="{FE1FA59C-5036-4EA3-8AD6-D5602BB75720}" destId="{33561F10-5BD6-427F-B1B7-B8F3E98F0C63}" srcOrd="5" destOrd="0" presId="urn:microsoft.com/office/officeart/2005/8/layout/vList2"/>
    <dgm:cxn modelId="{04F04DCF-44CF-4C97-A28F-795A7258D0E3}" type="presParOf" srcId="{FE1FA59C-5036-4EA3-8AD6-D5602BB75720}" destId="{4BFC4463-22B0-46AB-8C79-9958B5C036DE}" srcOrd="6" destOrd="0" presId="urn:microsoft.com/office/officeart/2005/8/layout/vList2"/>
    <dgm:cxn modelId="{984ACFEC-2E39-47F4-A789-2311E55C71D9}" type="presParOf" srcId="{FE1FA59C-5036-4EA3-8AD6-D5602BB75720}" destId="{9702248F-0364-4BCC-BD42-93DE6ACF1BD8}" srcOrd="7" destOrd="0" presId="urn:microsoft.com/office/officeart/2005/8/layout/vList2"/>
    <dgm:cxn modelId="{5450203F-4487-45F8-A5E3-65CE45F78702}" type="presParOf" srcId="{FE1FA59C-5036-4EA3-8AD6-D5602BB75720}" destId="{80BE59C7-94F4-429C-8B1C-FE8D8BDCE4B9}" srcOrd="8" destOrd="0" presId="urn:microsoft.com/office/officeart/2005/8/layout/vList2"/>
    <dgm:cxn modelId="{1E691CE5-5572-4BD0-958D-B4CBB9D8B12C}" type="presParOf" srcId="{FE1FA59C-5036-4EA3-8AD6-D5602BB75720}" destId="{ED18BEE8-FA4F-4EE7-9EAB-3744E099576B}"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3EBD4-7390-403E-B8E6-E32503736FCA}">
      <dsp:nvSpPr>
        <dsp:cNvPr id="0" name=""/>
        <dsp:cNvSpPr/>
      </dsp:nvSpPr>
      <dsp:spPr>
        <a:xfrm>
          <a:off x="3321" y="67766"/>
          <a:ext cx="3238499"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ource Sans Pro "/>
            </a:rPr>
            <a:t>Informational</a:t>
          </a:r>
          <a:endParaRPr lang="en-US" sz="2000" kern="1200" dirty="0"/>
        </a:p>
      </dsp:txBody>
      <dsp:txXfrm>
        <a:off x="3321" y="67766"/>
        <a:ext cx="3238499" cy="576000"/>
      </dsp:txXfrm>
    </dsp:sp>
    <dsp:sp modelId="{55AD9071-93E1-4BDF-93ED-82844803204E}">
      <dsp:nvSpPr>
        <dsp:cNvPr id="0" name=""/>
        <dsp:cNvSpPr/>
      </dsp:nvSpPr>
      <dsp:spPr>
        <a:xfrm>
          <a:off x="3321" y="643766"/>
          <a:ext cx="3238499" cy="36233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a:latin typeface="Source Sans Pro "/>
            </a:rPr>
            <a:t>Alkaline water benefits</a:t>
          </a:r>
          <a:endParaRPr lang="en-US" sz="2000" kern="1200"/>
        </a:p>
        <a:p>
          <a:pPr marL="228600" lvl="1" indent="-228600" algn="l" defTabSz="889000" rtl="0">
            <a:lnSpc>
              <a:spcPct val="90000"/>
            </a:lnSpc>
            <a:spcBef>
              <a:spcPct val="0"/>
            </a:spcBef>
            <a:spcAft>
              <a:spcPct val="15000"/>
            </a:spcAft>
            <a:buChar char="•"/>
          </a:pPr>
          <a:r>
            <a:rPr lang="en-US" sz="2000" kern="1200" dirty="0">
              <a:latin typeface="Source Sans Pro "/>
            </a:rPr>
            <a:t>Alkaline water safety</a:t>
          </a:r>
          <a:endParaRPr lang="en-US" sz="2000" kern="1200" dirty="0"/>
        </a:p>
        <a:p>
          <a:pPr marL="228600" lvl="1" indent="-228600" algn="l" defTabSz="889000" rtl="0">
            <a:lnSpc>
              <a:spcPct val="90000"/>
            </a:lnSpc>
            <a:spcBef>
              <a:spcPct val="0"/>
            </a:spcBef>
            <a:spcAft>
              <a:spcPct val="15000"/>
            </a:spcAft>
            <a:buChar char="•"/>
          </a:pPr>
          <a:r>
            <a:rPr lang="en-US" sz="2000" kern="1200" dirty="0">
              <a:latin typeface="Source Sans Pro "/>
            </a:rPr>
            <a:t>Alkaline water price</a:t>
          </a:r>
        </a:p>
        <a:p>
          <a:pPr marL="228600" lvl="1" indent="-228600" algn="l" defTabSz="889000" rtl="0">
            <a:lnSpc>
              <a:spcPct val="90000"/>
            </a:lnSpc>
            <a:spcBef>
              <a:spcPct val="0"/>
            </a:spcBef>
            <a:spcAft>
              <a:spcPct val="15000"/>
            </a:spcAft>
            <a:buChar char="•"/>
          </a:pPr>
          <a:r>
            <a:rPr lang="en-US" sz="2000" kern="1200">
              <a:latin typeface="Source Sans Pro "/>
            </a:rPr>
            <a:t>Alkaline water colour</a:t>
          </a:r>
        </a:p>
        <a:p>
          <a:pPr marL="228600" lvl="1" indent="-228600" algn="l" defTabSz="889000" rtl="0">
            <a:lnSpc>
              <a:spcPct val="90000"/>
            </a:lnSpc>
            <a:spcBef>
              <a:spcPct val="0"/>
            </a:spcBef>
            <a:spcAft>
              <a:spcPct val="15000"/>
            </a:spcAft>
            <a:buChar char="•"/>
          </a:pPr>
          <a:r>
            <a:rPr lang="en-US" sz="2000" kern="1200" dirty="0">
              <a:latin typeface="Source Sans Pro "/>
            </a:rPr>
            <a:t>Celebrity water drink</a:t>
          </a:r>
        </a:p>
        <a:p>
          <a:pPr marL="228600" lvl="1" indent="-228600" algn="l" defTabSz="889000" rtl="0">
            <a:lnSpc>
              <a:spcPct val="90000"/>
            </a:lnSpc>
            <a:spcBef>
              <a:spcPct val="0"/>
            </a:spcBef>
            <a:spcAft>
              <a:spcPct val="15000"/>
            </a:spcAft>
            <a:buChar char="•"/>
          </a:pPr>
          <a:r>
            <a:rPr lang="en-US" sz="2000" kern="1200">
              <a:latin typeface="Source Sans Pro "/>
            </a:rPr>
            <a:t>What is alkaline water</a:t>
          </a:r>
        </a:p>
        <a:p>
          <a:pPr marL="228600" lvl="1" indent="-228600" algn="l" defTabSz="889000" rtl="0">
            <a:lnSpc>
              <a:spcPct val="90000"/>
            </a:lnSpc>
            <a:spcBef>
              <a:spcPct val="0"/>
            </a:spcBef>
            <a:spcAft>
              <a:spcPct val="15000"/>
            </a:spcAft>
            <a:buChar char="•"/>
          </a:pPr>
          <a:r>
            <a:rPr lang="en-US" sz="2000" kern="1200">
              <a:latin typeface="Source Sans Pro "/>
            </a:rPr>
            <a:t>How to make alkaline water</a:t>
          </a:r>
        </a:p>
        <a:p>
          <a:pPr marL="228600" lvl="1" indent="-228600" algn="l" defTabSz="889000" rtl="0">
            <a:lnSpc>
              <a:spcPct val="90000"/>
            </a:lnSpc>
            <a:spcBef>
              <a:spcPct val="0"/>
            </a:spcBef>
            <a:spcAft>
              <a:spcPct val="15000"/>
            </a:spcAft>
            <a:buChar char="•"/>
          </a:pPr>
          <a:r>
            <a:rPr lang="en-US" sz="2000" kern="1200">
              <a:latin typeface="Source Sans Pro "/>
            </a:rPr>
            <a:t>Right drinking water pH</a:t>
          </a:r>
        </a:p>
        <a:p>
          <a:pPr marL="228600" lvl="1" indent="-228600" algn="l" defTabSz="889000" rtl="0">
            <a:lnSpc>
              <a:spcPct val="90000"/>
            </a:lnSpc>
            <a:spcBef>
              <a:spcPct val="0"/>
            </a:spcBef>
            <a:spcAft>
              <a:spcPct val="15000"/>
            </a:spcAft>
            <a:buChar char="•"/>
          </a:pPr>
          <a:r>
            <a:rPr lang="en-US" sz="2000" kern="1200">
              <a:latin typeface="Source Sans Pro "/>
            </a:rPr>
            <a:t>Alkaline water for sports</a:t>
          </a:r>
        </a:p>
      </dsp:txBody>
      <dsp:txXfrm>
        <a:off x="3321" y="643766"/>
        <a:ext cx="3238499" cy="3623399"/>
      </dsp:txXfrm>
    </dsp:sp>
    <dsp:sp modelId="{2C7D7A69-6736-484C-A0B5-2644716033F4}">
      <dsp:nvSpPr>
        <dsp:cNvPr id="0" name=""/>
        <dsp:cNvSpPr/>
      </dsp:nvSpPr>
      <dsp:spPr>
        <a:xfrm>
          <a:off x="3695211" y="67766"/>
          <a:ext cx="3238499"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latin typeface="Source Sans Pro "/>
            </a:rPr>
            <a:t>Commercial</a:t>
          </a:r>
          <a:endParaRPr lang="en-US" sz="2000" kern="1200"/>
        </a:p>
      </dsp:txBody>
      <dsp:txXfrm>
        <a:off x="3695211" y="67766"/>
        <a:ext cx="3238499" cy="576000"/>
      </dsp:txXfrm>
    </dsp:sp>
    <dsp:sp modelId="{B350FE54-F2D0-4FC9-A018-B39088A51DA0}">
      <dsp:nvSpPr>
        <dsp:cNvPr id="0" name=""/>
        <dsp:cNvSpPr/>
      </dsp:nvSpPr>
      <dsp:spPr>
        <a:xfrm>
          <a:off x="3695211" y="643766"/>
          <a:ext cx="3238499" cy="36233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latin typeface="Source Sans Pro "/>
            </a:rPr>
            <a:t>Alkaline water bottle</a:t>
          </a:r>
          <a:endParaRPr lang="en-US" sz="2000" kern="1200" dirty="0"/>
        </a:p>
        <a:p>
          <a:pPr marL="228600" lvl="1" indent="-228600" algn="l" defTabSz="889000" rtl="0">
            <a:lnSpc>
              <a:spcPct val="90000"/>
            </a:lnSpc>
            <a:spcBef>
              <a:spcPct val="0"/>
            </a:spcBef>
            <a:spcAft>
              <a:spcPct val="15000"/>
            </a:spcAft>
            <a:buChar char="•"/>
          </a:pPr>
          <a:r>
            <a:rPr lang="en-US" sz="2000" kern="1200">
              <a:latin typeface="Source Sans Pro "/>
            </a:rPr>
            <a:t>Best alkaline drink</a:t>
          </a:r>
          <a:endParaRPr lang="en-US" sz="2000" kern="1200"/>
        </a:p>
        <a:p>
          <a:pPr marL="228600" lvl="1" indent="-228600" algn="l" defTabSz="889000" rtl="0">
            <a:lnSpc>
              <a:spcPct val="90000"/>
            </a:lnSpc>
            <a:spcBef>
              <a:spcPct val="0"/>
            </a:spcBef>
            <a:spcAft>
              <a:spcPct val="15000"/>
            </a:spcAft>
            <a:buChar char="•"/>
          </a:pPr>
          <a:r>
            <a:rPr lang="en-US" sz="2000" kern="1200">
              <a:latin typeface="Source Sans Pro "/>
            </a:rPr>
            <a:t>Alkaline mineral water</a:t>
          </a:r>
        </a:p>
        <a:p>
          <a:pPr marL="228600" lvl="1" indent="-228600" algn="l" defTabSz="889000" rtl="0">
            <a:lnSpc>
              <a:spcPct val="90000"/>
            </a:lnSpc>
            <a:spcBef>
              <a:spcPct val="0"/>
            </a:spcBef>
            <a:spcAft>
              <a:spcPct val="15000"/>
            </a:spcAft>
            <a:buChar char="•"/>
          </a:pPr>
          <a:r>
            <a:rPr lang="en-US" sz="2000" kern="1200">
              <a:latin typeface="Source Sans Pro "/>
            </a:rPr>
            <a:t>Natural alkaline water</a:t>
          </a:r>
        </a:p>
        <a:p>
          <a:pPr marL="228600" lvl="1" indent="-228600" algn="l" defTabSz="889000" rtl="0">
            <a:lnSpc>
              <a:spcPct val="90000"/>
            </a:lnSpc>
            <a:spcBef>
              <a:spcPct val="0"/>
            </a:spcBef>
            <a:spcAft>
              <a:spcPct val="15000"/>
            </a:spcAft>
            <a:buChar char="•"/>
          </a:pPr>
          <a:r>
            <a:rPr lang="en-US" sz="2000" kern="1200">
              <a:latin typeface="Source Sans Pro "/>
            </a:rPr>
            <a:t>Alkaline beverages</a:t>
          </a:r>
          <a:endParaRPr lang="en-US" sz="2000" kern="1200"/>
        </a:p>
        <a:p>
          <a:pPr marL="228600" lvl="1" indent="-228600" algn="l" defTabSz="889000" rtl="0">
            <a:lnSpc>
              <a:spcPct val="90000"/>
            </a:lnSpc>
            <a:spcBef>
              <a:spcPct val="0"/>
            </a:spcBef>
            <a:spcAft>
              <a:spcPct val="15000"/>
            </a:spcAft>
            <a:buChar char="•"/>
          </a:pPr>
          <a:r>
            <a:rPr lang="en-US" sz="2000" kern="1200" dirty="0">
              <a:latin typeface="Source Sans Pro "/>
            </a:rPr>
            <a:t>Top alkaline water companies</a:t>
          </a:r>
        </a:p>
        <a:p>
          <a:pPr marL="228600" lvl="1" indent="-228600" algn="l" defTabSz="889000" rtl="0">
            <a:lnSpc>
              <a:spcPct val="90000"/>
            </a:lnSpc>
            <a:spcBef>
              <a:spcPct val="0"/>
            </a:spcBef>
            <a:spcAft>
              <a:spcPct val="15000"/>
            </a:spcAft>
            <a:buChar char="•"/>
          </a:pPr>
          <a:r>
            <a:rPr lang="en-US" sz="2000" kern="1200">
              <a:latin typeface="Source Sans Pro "/>
            </a:rPr>
            <a:t>Cheap Alkaline water</a:t>
          </a:r>
        </a:p>
        <a:p>
          <a:pPr marL="228600" lvl="1" indent="-228600" algn="l" defTabSz="889000" rtl="0">
            <a:lnSpc>
              <a:spcPct val="90000"/>
            </a:lnSpc>
            <a:spcBef>
              <a:spcPct val="0"/>
            </a:spcBef>
            <a:spcAft>
              <a:spcPct val="15000"/>
            </a:spcAft>
            <a:buChar char="•"/>
          </a:pPr>
          <a:r>
            <a:rPr lang="en-US" sz="2000" kern="1200">
              <a:latin typeface="Source Sans Pro "/>
            </a:rPr>
            <a:t>Hydration products</a:t>
          </a:r>
        </a:p>
        <a:p>
          <a:pPr marL="228600" lvl="1" indent="-228600" algn="l" defTabSz="889000" rtl="0">
            <a:lnSpc>
              <a:spcPct val="90000"/>
            </a:lnSpc>
            <a:spcBef>
              <a:spcPct val="0"/>
            </a:spcBef>
            <a:spcAft>
              <a:spcPct val="15000"/>
            </a:spcAft>
            <a:buChar char="•"/>
          </a:pPr>
          <a:r>
            <a:rPr lang="en-US" sz="2000" kern="1200">
              <a:latin typeface="Source Sans Pro "/>
            </a:rPr>
            <a:t>Active Alkaline Water</a:t>
          </a:r>
        </a:p>
      </dsp:txBody>
      <dsp:txXfrm>
        <a:off x="3695211" y="643766"/>
        <a:ext cx="3238499" cy="3623399"/>
      </dsp:txXfrm>
    </dsp:sp>
    <dsp:sp modelId="{FFB67EDF-98A3-405B-91BC-8BB34F11F7AC}">
      <dsp:nvSpPr>
        <dsp:cNvPr id="0" name=""/>
        <dsp:cNvSpPr/>
      </dsp:nvSpPr>
      <dsp:spPr>
        <a:xfrm>
          <a:off x="7387101" y="67766"/>
          <a:ext cx="3238499"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latin typeface="Source Sans Pro "/>
            </a:rPr>
            <a:t>Transactional</a:t>
          </a:r>
          <a:endParaRPr lang="en-US" sz="2000" kern="1200"/>
        </a:p>
      </dsp:txBody>
      <dsp:txXfrm>
        <a:off x="7387101" y="67766"/>
        <a:ext cx="3238499" cy="576000"/>
      </dsp:txXfrm>
    </dsp:sp>
    <dsp:sp modelId="{8178DDCB-2F17-4D26-B1B2-6DEA17879070}">
      <dsp:nvSpPr>
        <dsp:cNvPr id="0" name=""/>
        <dsp:cNvSpPr/>
      </dsp:nvSpPr>
      <dsp:spPr>
        <a:xfrm>
          <a:off x="7387101" y="643766"/>
          <a:ext cx="3238499" cy="36233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latin typeface="Source Sans Pro "/>
            </a:rPr>
            <a:t>Buy alkaline water</a:t>
          </a:r>
          <a:endParaRPr lang="en-US" sz="2000" kern="1200" dirty="0"/>
        </a:p>
        <a:p>
          <a:pPr marL="228600" lvl="1" indent="-228600" algn="l" defTabSz="889000" rtl="0">
            <a:lnSpc>
              <a:spcPct val="90000"/>
            </a:lnSpc>
            <a:spcBef>
              <a:spcPct val="0"/>
            </a:spcBef>
            <a:spcAft>
              <a:spcPct val="15000"/>
            </a:spcAft>
            <a:buChar char="•"/>
          </a:pPr>
          <a:r>
            <a:rPr lang="en-US" sz="2000" kern="1200">
              <a:latin typeface="Source Sans Pro "/>
            </a:rPr>
            <a:t>Alkaline water online</a:t>
          </a:r>
          <a:endParaRPr lang="en-US" sz="2000" kern="1200"/>
        </a:p>
        <a:p>
          <a:pPr marL="228600" lvl="1" indent="-228600" algn="l" defTabSz="889000" rtl="0">
            <a:lnSpc>
              <a:spcPct val="90000"/>
            </a:lnSpc>
            <a:spcBef>
              <a:spcPct val="0"/>
            </a:spcBef>
            <a:spcAft>
              <a:spcPct val="15000"/>
            </a:spcAft>
            <a:buChar char="•"/>
          </a:pPr>
          <a:r>
            <a:rPr lang="en-US" sz="2000" kern="1200">
              <a:latin typeface="Source Sans Pro "/>
            </a:rPr>
            <a:t>Best Alkaline water price</a:t>
          </a:r>
        </a:p>
        <a:p>
          <a:pPr marL="228600" lvl="1" indent="-228600" algn="l" defTabSz="889000" rtl="0">
            <a:lnSpc>
              <a:spcPct val="90000"/>
            </a:lnSpc>
            <a:spcBef>
              <a:spcPct val="0"/>
            </a:spcBef>
            <a:spcAft>
              <a:spcPct val="15000"/>
            </a:spcAft>
            <a:buChar char="•"/>
          </a:pPr>
          <a:r>
            <a:rPr lang="en-US" sz="2000" kern="1200">
              <a:latin typeface="Source Sans Pro "/>
            </a:rPr>
            <a:t>Alkaline water subscription</a:t>
          </a:r>
        </a:p>
        <a:p>
          <a:pPr marL="228600" lvl="1" indent="-228600" algn="l" defTabSz="889000" rtl="0">
            <a:lnSpc>
              <a:spcPct val="90000"/>
            </a:lnSpc>
            <a:spcBef>
              <a:spcPct val="0"/>
            </a:spcBef>
            <a:spcAft>
              <a:spcPct val="15000"/>
            </a:spcAft>
            <a:buChar char="•"/>
          </a:pPr>
          <a:r>
            <a:rPr lang="en-US" sz="2000" kern="1200">
              <a:latin typeface="Source Sans Pro "/>
            </a:rPr>
            <a:t>Where to get alklaine water</a:t>
          </a:r>
        </a:p>
        <a:p>
          <a:pPr marL="228600" lvl="1" indent="-228600" algn="l" defTabSz="889000" rtl="0">
            <a:lnSpc>
              <a:spcPct val="90000"/>
            </a:lnSpc>
            <a:spcBef>
              <a:spcPct val="0"/>
            </a:spcBef>
            <a:spcAft>
              <a:spcPct val="15000"/>
            </a:spcAft>
            <a:buChar char="•"/>
          </a:pPr>
          <a:r>
            <a:rPr lang="en-US" sz="2000" kern="1200" dirty="0">
              <a:latin typeface="Source Sans Pro "/>
            </a:rPr>
            <a:t>Alkaline water delivery</a:t>
          </a:r>
        </a:p>
        <a:p>
          <a:pPr marL="228600" lvl="1" indent="-228600" algn="l" defTabSz="889000" rtl="0">
            <a:lnSpc>
              <a:spcPct val="90000"/>
            </a:lnSpc>
            <a:spcBef>
              <a:spcPct val="0"/>
            </a:spcBef>
            <a:spcAft>
              <a:spcPct val="15000"/>
            </a:spcAft>
            <a:buChar char="•"/>
          </a:pPr>
          <a:r>
            <a:rPr lang="en-US" sz="2000" kern="1200">
              <a:latin typeface="Source Sans Pro "/>
            </a:rPr>
            <a:t>Alkaline water near me</a:t>
          </a:r>
        </a:p>
        <a:p>
          <a:pPr marL="228600" lvl="1" indent="-228600" algn="l" defTabSz="889000" rtl="0">
            <a:lnSpc>
              <a:spcPct val="90000"/>
            </a:lnSpc>
            <a:spcBef>
              <a:spcPct val="0"/>
            </a:spcBef>
            <a:spcAft>
              <a:spcPct val="15000"/>
            </a:spcAft>
            <a:buChar char="•"/>
          </a:pPr>
          <a:r>
            <a:rPr lang="en-US" sz="2000" kern="1200" dirty="0">
              <a:latin typeface="Source Sans Pro "/>
            </a:rPr>
            <a:t>Buy healthy water</a:t>
          </a:r>
        </a:p>
      </dsp:txBody>
      <dsp:txXfrm>
        <a:off x="7387101" y="643766"/>
        <a:ext cx="3238499" cy="3623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FAB8E-13C3-4881-AD0C-1498BE0E6B2B}">
      <dsp:nvSpPr>
        <dsp:cNvPr id="0" name=""/>
        <dsp:cNvSpPr/>
      </dsp:nvSpPr>
      <dsp:spPr>
        <a:xfrm>
          <a:off x="0" y="30767"/>
          <a:ext cx="9593383" cy="4422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Source Sans Pro "/>
            </a:rPr>
            <a:t>SEO</a:t>
          </a:r>
          <a:endParaRPr lang="en-US" sz="1800" kern="1200" dirty="0"/>
        </a:p>
      </dsp:txBody>
      <dsp:txXfrm>
        <a:off x="21589" y="52356"/>
        <a:ext cx="9550205" cy="399082"/>
      </dsp:txXfrm>
    </dsp:sp>
    <dsp:sp modelId="{77E275D2-AE84-4E5B-9D52-95A914FAA962}">
      <dsp:nvSpPr>
        <dsp:cNvPr id="0" name=""/>
        <dsp:cNvSpPr/>
      </dsp:nvSpPr>
      <dsp:spPr>
        <a:xfrm>
          <a:off x="0" y="473027"/>
          <a:ext cx="9593383" cy="49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dirty="0">
              <a:latin typeface="Source Sans Pro "/>
            </a:rPr>
            <a:t>Primary Organic Keyword ranking is focusing around anchor keyword "Black Water"</a:t>
          </a:r>
          <a:endParaRPr lang="en-US" sz="1400" kern="1200" dirty="0"/>
        </a:p>
        <a:p>
          <a:pPr marL="114300" lvl="1" indent="-114300" algn="l" defTabSz="622300" rtl="0">
            <a:lnSpc>
              <a:spcPct val="90000"/>
            </a:lnSpc>
            <a:spcBef>
              <a:spcPct val="0"/>
            </a:spcBef>
            <a:spcAft>
              <a:spcPct val="20000"/>
            </a:spcAft>
            <a:buChar char="•"/>
          </a:pPr>
          <a:r>
            <a:rPr lang="en-US" sz="1400" kern="1200" dirty="0">
              <a:latin typeface="Source Sans Pro "/>
            </a:rPr>
            <a:t>Top Organic keywords include "Indian Black Water", "buy black water", "alkaline black water"</a:t>
          </a:r>
          <a:endParaRPr lang="en-US" sz="1400" kern="1200" dirty="0"/>
        </a:p>
      </dsp:txBody>
      <dsp:txXfrm>
        <a:off x="0" y="473027"/>
        <a:ext cx="9593383" cy="493695"/>
      </dsp:txXfrm>
    </dsp:sp>
    <dsp:sp modelId="{B1DFAC41-51F5-4AF4-B17A-A349696B7F00}">
      <dsp:nvSpPr>
        <dsp:cNvPr id="0" name=""/>
        <dsp:cNvSpPr/>
      </dsp:nvSpPr>
      <dsp:spPr>
        <a:xfrm>
          <a:off x="0" y="966722"/>
          <a:ext cx="9593383" cy="442260"/>
        </a:xfrm>
        <a:prstGeom prst="roundRect">
          <a:avLst/>
        </a:prstGeom>
        <a:solidFill>
          <a:schemeClr val="accent2">
            <a:hueOff val="-496554"/>
            <a:satOff val="-786"/>
            <a:lumOff val="-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Source Sans Pro "/>
            </a:rPr>
            <a:t>SEM</a:t>
          </a:r>
          <a:endParaRPr lang="en-US" sz="1800" kern="1200" err="1"/>
        </a:p>
      </dsp:txBody>
      <dsp:txXfrm>
        <a:off x="21589" y="988311"/>
        <a:ext cx="9550205" cy="399082"/>
      </dsp:txXfrm>
    </dsp:sp>
    <dsp:sp modelId="{84F83C01-4C6D-48C8-9AA0-3457C5AA420C}">
      <dsp:nvSpPr>
        <dsp:cNvPr id="0" name=""/>
        <dsp:cNvSpPr/>
      </dsp:nvSpPr>
      <dsp:spPr>
        <a:xfrm>
          <a:off x="0" y="1408982"/>
          <a:ext cx="959338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dirty="0">
              <a:latin typeface="Source Sans Pro "/>
            </a:rPr>
            <a:t>Not much being invested in SEM – Very Limited Ads running </a:t>
          </a:r>
          <a:endParaRPr lang="en-US" sz="1400" kern="1200" dirty="0"/>
        </a:p>
      </dsp:txBody>
      <dsp:txXfrm>
        <a:off x="0" y="1408982"/>
        <a:ext cx="9593383" cy="298080"/>
      </dsp:txXfrm>
    </dsp:sp>
    <dsp:sp modelId="{94DD3F06-6EBB-4624-AAE5-CABE938AA99F}">
      <dsp:nvSpPr>
        <dsp:cNvPr id="0" name=""/>
        <dsp:cNvSpPr/>
      </dsp:nvSpPr>
      <dsp:spPr>
        <a:xfrm>
          <a:off x="0" y="1707062"/>
          <a:ext cx="9593383" cy="442260"/>
        </a:xfrm>
        <a:prstGeom prst="roundRect">
          <a:avLst/>
        </a:prstGeom>
        <a:solidFill>
          <a:schemeClr val="accent2">
            <a:hueOff val="-993108"/>
            <a:satOff val="-1572"/>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Source Sans Pro "/>
            </a:rPr>
            <a:t>Social Media Marketing</a:t>
          </a:r>
          <a:endParaRPr lang="en-US" sz="1800" kern="1200"/>
        </a:p>
      </dsp:txBody>
      <dsp:txXfrm>
        <a:off x="21589" y="1728651"/>
        <a:ext cx="9550205" cy="399082"/>
      </dsp:txXfrm>
    </dsp:sp>
    <dsp:sp modelId="{DACE20A0-162B-416D-B596-3AE029849987}">
      <dsp:nvSpPr>
        <dsp:cNvPr id="0" name=""/>
        <dsp:cNvSpPr/>
      </dsp:nvSpPr>
      <dsp:spPr>
        <a:xfrm>
          <a:off x="0" y="2149322"/>
          <a:ext cx="959338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dirty="0">
              <a:latin typeface="Source Sans Pro "/>
            </a:rPr>
            <a:t>Very Impactful Instagram presence with core strategy on Collaboration Marketing with similar audience influencers</a:t>
          </a:r>
          <a:endParaRPr lang="en-US" sz="1400" kern="1200" dirty="0"/>
        </a:p>
      </dsp:txBody>
      <dsp:txXfrm>
        <a:off x="0" y="2149322"/>
        <a:ext cx="9593383" cy="298080"/>
      </dsp:txXfrm>
    </dsp:sp>
    <dsp:sp modelId="{AD858633-5A0F-4E34-90E7-61AE2F796DB6}">
      <dsp:nvSpPr>
        <dsp:cNvPr id="0" name=""/>
        <dsp:cNvSpPr/>
      </dsp:nvSpPr>
      <dsp:spPr>
        <a:xfrm>
          <a:off x="0" y="2447402"/>
          <a:ext cx="9593383" cy="442260"/>
        </a:xfrm>
        <a:prstGeom prst="roundRect">
          <a:avLst/>
        </a:prstGeom>
        <a:solidFill>
          <a:schemeClr val="accent2">
            <a:hueOff val="-1489663"/>
            <a:satOff val="-2357"/>
            <a:lumOff val="-1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Source Sans Pro "/>
            </a:rPr>
            <a:t>Amazon Marketing Services</a:t>
          </a:r>
          <a:endParaRPr lang="en-US" sz="1800" kern="1200"/>
        </a:p>
      </dsp:txBody>
      <dsp:txXfrm>
        <a:off x="21589" y="2468991"/>
        <a:ext cx="9550205" cy="399082"/>
      </dsp:txXfrm>
    </dsp:sp>
    <dsp:sp modelId="{749D3AD4-AED1-48EF-B184-F08EB51FCDC6}">
      <dsp:nvSpPr>
        <dsp:cNvPr id="0" name=""/>
        <dsp:cNvSpPr/>
      </dsp:nvSpPr>
      <dsp:spPr>
        <a:xfrm>
          <a:off x="0" y="2889662"/>
          <a:ext cx="9593383" cy="49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dirty="0">
              <a:latin typeface="Source Sans Pro "/>
            </a:rPr>
            <a:t>Huge Investments in getting top positions on marketplaces like Amazon/Flipkart.</a:t>
          </a:r>
        </a:p>
        <a:p>
          <a:pPr marL="114300" lvl="1" indent="-114300" algn="l" defTabSz="622300" rtl="0">
            <a:lnSpc>
              <a:spcPct val="90000"/>
            </a:lnSpc>
            <a:spcBef>
              <a:spcPct val="0"/>
            </a:spcBef>
            <a:spcAft>
              <a:spcPct val="20000"/>
            </a:spcAft>
            <a:buChar char="•"/>
          </a:pPr>
          <a:r>
            <a:rPr lang="en-US" sz="1400" kern="1200">
              <a:latin typeface="Source Sans Pro "/>
            </a:rPr>
            <a:t>Clear Intent to target only Purchase-Ready customers.</a:t>
          </a:r>
        </a:p>
      </dsp:txBody>
      <dsp:txXfrm>
        <a:off x="0" y="2889662"/>
        <a:ext cx="9593383" cy="493695"/>
      </dsp:txXfrm>
    </dsp:sp>
    <dsp:sp modelId="{D799E1EF-4777-4915-A055-B551220CC3A1}">
      <dsp:nvSpPr>
        <dsp:cNvPr id="0" name=""/>
        <dsp:cNvSpPr/>
      </dsp:nvSpPr>
      <dsp:spPr>
        <a:xfrm>
          <a:off x="0" y="3383357"/>
          <a:ext cx="9593383" cy="442260"/>
        </a:xfrm>
        <a:prstGeom prst="roundRect">
          <a:avLst/>
        </a:prstGeom>
        <a:solidFill>
          <a:schemeClr val="accent2">
            <a:hueOff val="-1986217"/>
            <a:satOff val="-3143"/>
            <a:lumOff val="-1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err="1">
              <a:latin typeface="Source Sans Pro "/>
            </a:rPr>
            <a:t>Affliate</a:t>
          </a:r>
          <a:r>
            <a:rPr lang="en-US" sz="1800" kern="1200" dirty="0">
              <a:latin typeface="Source Sans Pro "/>
            </a:rPr>
            <a:t> Marketing</a:t>
          </a:r>
        </a:p>
      </dsp:txBody>
      <dsp:txXfrm>
        <a:off x="21589" y="3404946"/>
        <a:ext cx="9550205" cy="399082"/>
      </dsp:txXfrm>
    </dsp:sp>
    <dsp:sp modelId="{59AD9CF5-50A4-49FC-8A4E-B86FC3457BFB}">
      <dsp:nvSpPr>
        <dsp:cNvPr id="0" name=""/>
        <dsp:cNvSpPr/>
      </dsp:nvSpPr>
      <dsp:spPr>
        <a:xfrm>
          <a:off x="0" y="3825617"/>
          <a:ext cx="959338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a:latin typeface="Source Sans Pro "/>
            </a:rPr>
            <a:t> No </a:t>
          </a:r>
          <a:r>
            <a:rPr lang="en-US" sz="1400" kern="1200" err="1">
              <a:latin typeface="Source Sans Pro "/>
            </a:rPr>
            <a:t>Affliate</a:t>
          </a:r>
          <a:r>
            <a:rPr lang="en-US" sz="1400" kern="1200">
              <a:latin typeface="Source Sans Pro "/>
            </a:rPr>
            <a:t> marketing existence found on common channels like Gpay, CRED, PhonePe etc.</a:t>
          </a:r>
          <a:endParaRPr lang="en-US" sz="1400" kern="1200"/>
        </a:p>
      </dsp:txBody>
      <dsp:txXfrm>
        <a:off x="0" y="3825617"/>
        <a:ext cx="9593383" cy="298080"/>
      </dsp:txXfrm>
    </dsp:sp>
    <dsp:sp modelId="{59EF60E5-BD60-4AA1-BE1B-4A773B1F6C44}">
      <dsp:nvSpPr>
        <dsp:cNvPr id="0" name=""/>
        <dsp:cNvSpPr/>
      </dsp:nvSpPr>
      <dsp:spPr>
        <a:xfrm>
          <a:off x="0" y="4123697"/>
          <a:ext cx="9593383" cy="442260"/>
        </a:xfrm>
        <a:prstGeom prst="roundRect">
          <a:avLst/>
        </a:prstGeom>
        <a:solidFill>
          <a:schemeClr val="accent2">
            <a:hueOff val="-2482771"/>
            <a:satOff val="-3929"/>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Source Sans Pro "/>
            </a:rPr>
            <a:t>Organic Influencer Marketing</a:t>
          </a:r>
        </a:p>
      </dsp:txBody>
      <dsp:txXfrm>
        <a:off x="21589" y="4145286"/>
        <a:ext cx="9550205" cy="399082"/>
      </dsp:txXfrm>
    </dsp:sp>
    <dsp:sp modelId="{089A90D8-5633-4413-96D5-391C27A01751}">
      <dsp:nvSpPr>
        <dsp:cNvPr id="0" name=""/>
        <dsp:cNvSpPr/>
      </dsp:nvSpPr>
      <dsp:spPr>
        <a:xfrm>
          <a:off x="0" y="4565957"/>
          <a:ext cx="9593383" cy="49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dirty="0" err="1">
              <a:latin typeface="Source Sans Pro "/>
            </a:rPr>
            <a:t>Evocus</a:t>
          </a:r>
          <a:r>
            <a:rPr lang="en-US" sz="1400" kern="1200" dirty="0">
              <a:latin typeface="Source Sans Pro "/>
            </a:rPr>
            <a:t> has been successful in positioning itself more than an alkaline water – but a healthy lifestyle status symbol</a:t>
          </a:r>
        </a:p>
        <a:p>
          <a:pPr marL="114300" lvl="1" indent="-114300" algn="l" defTabSz="622300" rtl="0">
            <a:lnSpc>
              <a:spcPct val="90000"/>
            </a:lnSpc>
            <a:spcBef>
              <a:spcPct val="0"/>
            </a:spcBef>
            <a:spcAft>
              <a:spcPct val="20000"/>
            </a:spcAft>
            <a:buChar char="•"/>
          </a:pPr>
          <a:r>
            <a:rPr lang="en-US" sz="1400" kern="1200">
              <a:latin typeface="Source Sans Pro "/>
            </a:rPr>
            <a:t>Lot of Celebs are spotted using the product which has given organic endorsements to the brand </a:t>
          </a:r>
        </a:p>
      </dsp:txBody>
      <dsp:txXfrm>
        <a:off x="0" y="4565957"/>
        <a:ext cx="9593383" cy="4936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E0B82-2C87-4A08-8CAD-A70C3C4B4808}">
      <dsp:nvSpPr>
        <dsp:cNvPr id="0" name=""/>
        <dsp:cNvSpPr/>
      </dsp:nvSpPr>
      <dsp:spPr>
        <a:xfrm>
          <a:off x="0" y="82726"/>
          <a:ext cx="10459588" cy="343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Source Sans Pro "/>
            </a:rPr>
            <a:t>SEO/SEM/Display Ads</a:t>
          </a:r>
          <a:endParaRPr lang="en-US" sz="1400" kern="1200" dirty="0"/>
        </a:p>
      </dsp:txBody>
      <dsp:txXfrm>
        <a:off x="16792" y="99518"/>
        <a:ext cx="10426004" cy="310396"/>
      </dsp:txXfrm>
    </dsp:sp>
    <dsp:sp modelId="{FE58E6C5-5C27-4559-BC77-625F3F0BF1A1}">
      <dsp:nvSpPr>
        <dsp:cNvPr id="0" name=""/>
        <dsp:cNvSpPr/>
      </dsp:nvSpPr>
      <dsp:spPr>
        <a:xfrm>
          <a:off x="0" y="426706"/>
          <a:ext cx="1045958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092"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kern="1200" dirty="0">
              <a:latin typeface="Source Sans Pro "/>
            </a:rPr>
            <a:t>A comprehensive content strategy that caters to all kind of users in Sales funnel.</a:t>
          </a:r>
          <a:endParaRPr lang="en-US" sz="1100" kern="1200" dirty="0"/>
        </a:p>
        <a:p>
          <a:pPr marL="57150" lvl="1" indent="-57150" algn="l" defTabSz="488950" rtl="0">
            <a:lnSpc>
              <a:spcPct val="90000"/>
            </a:lnSpc>
            <a:spcBef>
              <a:spcPct val="0"/>
            </a:spcBef>
            <a:spcAft>
              <a:spcPct val="20000"/>
            </a:spcAft>
            <a:buChar char="•"/>
          </a:pPr>
          <a:r>
            <a:rPr lang="en-US" sz="1100" kern="1200" dirty="0">
              <a:solidFill>
                <a:srgbClr val="0D0D0D"/>
              </a:solidFill>
              <a:latin typeface="Source Sans Pro "/>
            </a:rPr>
            <a:t>Creating</a:t>
          </a:r>
          <a:r>
            <a:rPr lang="en-US" sz="1100" kern="1200" dirty="0">
              <a:solidFill>
                <a:srgbClr val="0D0D0D"/>
              </a:solidFill>
            </a:rPr>
            <a:t> high-quality, informative blog posts, </a:t>
          </a:r>
          <a:r>
            <a:rPr lang="en-US" sz="1100" kern="1200" dirty="0">
              <a:solidFill>
                <a:srgbClr val="0D0D0D"/>
              </a:solidFill>
              <a:latin typeface="Source Sans Pro "/>
            </a:rPr>
            <a:t>podcasts</a:t>
          </a:r>
          <a:r>
            <a:rPr lang="en-US" sz="1100" kern="1200" dirty="0">
              <a:solidFill>
                <a:srgbClr val="0D0D0D"/>
              </a:solidFill>
            </a:rPr>
            <a:t>, and videos addressing topics related to sports nutrition, hydration tips, and alkaline water benefits.</a:t>
          </a:r>
          <a:endParaRPr lang="en-US" sz="1100" kern="1200" dirty="0">
            <a:latin typeface="Source Sans Pro "/>
          </a:endParaRPr>
        </a:p>
        <a:p>
          <a:pPr marL="57150" lvl="1" indent="-57150" algn="l" defTabSz="488950" rtl="0">
            <a:lnSpc>
              <a:spcPct val="90000"/>
            </a:lnSpc>
            <a:spcBef>
              <a:spcPct val="0"/>
            </a:spcBef>
            <a:spcAft>
              <a:spcPct val="20000"/>
            </a:spcAft>
            <a:buChar char="•"/>
          </a:pPr>
          <a:r>
            <a:rPr lang="en-US" sz="1100" kern="1200" dirty="0">
              <a:latin typeface="Source Sans Pro "/>
            </a:rPr>
            <a:t>Running competitive SEM Ads on </a:t>
          </a:r>
          <a:r>
            <a:rPr lang="en-US" sz="1100" kern="1200" dirty="0" err="1">
              <a:latin typeface="Source Sans Pro "/>
            </a:rPr>
            <a:t>exisiting</a:t>
          </a:r>
          <a:r>
            <a:rPr lang="en-US" sz="1100" kern="1200" dirty="0">
              <a:latin typeface="Source Sans Pro "/>
            </a:rPr>
            <a:t> category demand and searches related to supplementary products.</a:t>
          </a:r>
          <a:endParaRPr lang="en-US" sz="1100" kern="1200" dirty="0"/>
        </a:p>
        <a:p>
          <a:pPr marL="57150" lvl="1" indent="-57150" algn="l" defTabSz="488950" rtl="0">
            <a:lnSpc>
              <a:spcPct val="90000"/>
            </a:lnSpc>
            <a:spcBef>
              <a:spcPct val="0"/>
            </a:spcBef>
            <a:spcAft>
              <a:spcPct val="20000"/>
            </a:spcAft>
            <a:buChar char="•"/>
          </a:pPr>
          <a:r>
            <a:rPr lang="en-US" sz="1100" kern="1200" dirty="0">
              <a:latin typeface="Source Sans Pro "/>
            </a:rPr>
            <a:t>Display Ads on partner websites that caters to </a:t>
          </a:r>
          <a:r>
            <a:rPr lang="en-US" sz="1100" kern="1200" dirty="0" err="1">
              <a:latin typeface="Source Sans Pro "/>
            </a:rPr>
            <a:t>sports,nutrition,active</a:t>
          </a:r>
          <a:r>
            <a:rPr lang="en-US" sz="1100" kern="1200" dirty="0">
              <a:latin typeface="Source Sans Pro "/>
            </a:rPr>
            <a:t> lifestyle, fitness etc. </a:t>
          </a:r>
          <a:endParaRPr lang="en-US" sz="1100" kern="1200" dirty="0"/>
        </a:p>
      </dsp:txBody>
      <dsp:txXfrm>
        <a:off x="0" y="426706"/>
        <a:ext cx="10459588" cy="782460"/>
      </dsp:txXfrm>
    </dsp:sp>
    <dsp:sp modelId="{E3966526-2FF7-4331-B871-49B7D6EA04CD}">
      <dsp:nvSpPr>
        <dsp:cNvPr id="0" name=""/>
        <dsp:cNvSpPr/>
      </dsp:nvSpPr>
      <dsp:spPr>
        <a:xfrm>
          <a:off x="0" y="1209166"/>
          <a:ext cx="10459588" cy="3439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Source Sans Pro "/>
            </a:rPr>
            <a:t>Social Media Marketing</a:t>
          </a:r>
          <a:endParaRPr lang="en-US" sz="1400" kern="1200" dirty="0">
            <a:solidFill>
              <a:srgbClr val="0D0D0D"/>
            </a:solidFill>
          </a:endParaRPr>
        </a:p>
      </dsp:txBody>
      <dsp:txXfrm>
        <a:off x="16792" y="1225958"/>
        <a:ext cx="10426004" cy="310396"/>
      </dsp:txXfrm>
    </dsp:sp>
    <dsp:sp modelId="{32875DE4-2F39-4AB2-B560-BFC14E9CF768}">
      <dsp:nvSpPr>
        <dsp:cNvPr id="0" name=""/>
        <dsp:cNvSpPr/>
      </dsp:nvSpPr>
      <dsp:spPr>
        <a:xfrm>
          <a:off x="0" y="1553146"/>
          <a:ext cx="10459588" cy="594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092"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kern="1200">
              <a:solidFill>
                <a:srgbClr val="0D0D0D"/>
              </a:solidFill>
              <a:latin typeface="Source Sans Pro "/>
            </a:rPr>
            <a:t>To establish</a:t>
          </a:r>
          <a:r>
            <a:rPr lang="en-US" sz="1100" kern="1200">
              <a:solidFill>
                <a:srgbClr val="0D0D0D"/>
              </a:solidFill>
            </a:rPr>
            <a:t> a presence on key social media platforms such as Instagram, Facebook, Twitter, and </a:t>
          </a:r>
          <a:r>
            <a:rPr lang="en-US" sz="1100" kern="1200">
              <a:solidFill>
                <a:srgbClr val="0D0D0D"/>
              </a:solidFill>
              <a:latin typeface="Source Sans Pro "/>
            </a:rPr>
            <a:t>Reddit</a:t>
          </a:r>
          <a:r>
            <a:rPr lang="en-US" sz="1100" kern="1200">
              <a:solidFill>
                <a:srgbClr val="0D0D0D"/>
              </a:solidFill>
            </a:rPr>
            <a:t>.</a:t>
          </a:r>
          <a:endParaRPr lang="en-US" sz="1100" kern="1200">
            <a:latin typeface="Source Sans Pro "/>
          </a:endParaRPr>
        </a:p>
        <a:p>
          <a:pPr marL="57150" lvl="1" indent="-57150" algn="l" defTabSz="488950" rtl="0">
            <a:lnSpc>
              <a:spcPct val="90000"/>
            </a:lnSpc>
            <a:spcBef>
              <a:spcPct val="0"/>
            </a:spcBef>
            <a:spcAft>
              <a:spcPct val="20000"/>
            </a:spcAft>
            <a:buChar char="•"/>
          </a:pPr>
          <a:r>
            <a:rPr lang="en-US" sz="1100" kern="1200" dirty="0">
              <a:latin typeface="Source Sans Pro "/>
            </a:rPr>
            <a:t>To collaborate</a:t>
          </a:r>
          <a:r>
            <a:rPr lang="en-US" sz="1100" kern="1200" dirty="0"/>
            <a:t> with fitness </a:t>
          </a:r>
          <a:r>
            <a:rPr lang="en-US" sz="1100" b="1" kern="1200" dirty="0"/>
            <a:t>influencers</a:t>
          </a:r>
          <a:r>
            <a:rPr lang="en-US" sz="1100" kern="1200" dirty="0"/>
            <a:t>, athletes, and nutrition experts to create compelling content and reach a wider audience.</a:t>
          </a:r>
          <a:endParaRPr lang="en-US" sz="1100" kern="1200" dirty="0">
            <a:latin typeface="Source Sans Pro "/>
          </a:endParaRPr>
        </a:p>
        <a:p>
          <a:pPr marL="57150" lvl="1" indent="-57150" algn="l" defTabSz="488950" rtl="0">
            <a:lnSpc>
              <a:spcPct val="90000"/>
            </a:lnSpc>
            <a:spcBef>
              <a:spcPct val="0"/>
            </a:spcBef>
            <a:spcAft>
              <a:spcPct val="20000"/>
            </a:spcAft>
            <a:buChar char="•"/>
          </a:pPr>
          <a:r>
            <a:rPr lang="en-US" sz="1100" kern="1200">
              <a:latin typeface="Source Sans Pro "/>
            </a:rPr>
            <a:t>Leverage Viral Marketing trends to capture maximum attention and increase brand awareness.</a:t>
          </a:r>
        </a:p>
      </dsp:txBody>
      <dsp:txXfrm>
        <a:off x="0" y="1553146"/>
        <a:ext cx="10459588" cy="594090"/>
      </dsp:txXfrm>
    </dsp:sp>
    <dsp:sp modelId="{49CE1A79-76EC-44D7-B73C-F988F1ECCDCD}">
      <dsp:nvSpPr>
        <dsp:cNvPr id="0" name=""/>
        <dsp:cNvSpPr/>
      </dsp:nvSpPr>
      <dsp:spPr>
        <a:xfrm>
          <a:off x="0" y="2147236"/>
          <a:ext cx="10459588" cy="3439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latin typeface="Source Sans Pro "/>
            </a:rPr>
            <a:t>Online Marketplaces Marketing</a:t>
          </a:r>
        </a:p>
      </dsp:txBody>
      <dsp:txXfrm>
        <a:off x="16792" y="2164028"/>
        <a:ext cx="10426004" cy="310396"/>
      </dsp:txXfrm>
    </dsp:sp>
    <dsp:sp modelId="{33561F10-5BD6-427F-B1B7-B8F3E98F0C63}">
      <dsp:nvSpPr>
        <dsp:cNvPr id="0" name=""/>
        <dsp:cNvSpPr/>
      </dsp:nvSpPr>
      <dsp:spPr>
        <a:xfrm>
          <a:off x="0" y="2491217"/>
          <a:ext cx="10459588" cy="594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092"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kern="1200" dirty="0">
              <a:latin typeface="Source Sans Pro "/>
            </a:rPr>
            <a:t>Optimize </a:t>
          </a:r>
          <a:r>
            <a:rPr lang="en-US" sz="1100" kern="1200" dirty="0"/>
            <a:t>Product Listings</a:t>
          </a:r>
          <a:r>
            <a:rPr lang="en-US" sz="1100" kern="1200" dirty="0">
              <a:latin typeface="Source Sans Pro "/>
            </a:rPr>
            <a:t> by writing</a:t>
          </a:r>
          <a:r>
            <a:rPr lang="en-US" sz="1100" kern="1200" dirty="0"/>
            <a:t> keyword-rich and persuasive product titles, bullet points, and descriptions</a:t>
          </a:r>
          <a:r>
            <a:rPr lang="en-US" sz="1100" kern="1200" dirty="0">
              <a:latin typeface="Source Sans Pro "/>
            </a:rPr>
            <a:t>.</a:t>
          </a:r>
          <a:endParaRPr lang="en-US" sz="1100" kern="1200" dirty="0"/>
        </a:p>
        <a:p>
          <a:pPr marL="57150" lvl="1" indent="-57150" algn="l" defTabSz="488950" rtl="0">
            <a:lnSpc>
              <a:spcPct val="90000"/>
            </a:lnSpc>
            <a:spcBef>
              <a:spcPct val="0"/>
            </a:spcBef>
            <a:spcAft>
              <a:spcPct val="20000"/>
            </a:spcAft>
            <a:buChar char="•"/>
          </a:pPr>
          <a:r>
            <a:rPr lang="en-US" sz="1100" kern="1200" dirty="0"/>
            <a:t>Leverage Sponsored Products campaigns to promote </a:t>
          </a:r>
          <a:r>
            <a:rPr lang="en-US" sz="1100" kern="1200" dirty="0">
              <a:latin typeface="Source Sans Pro "/>
            </a:rPr>
            <a:t>our</a:t>
          </a:r>
          <a:r>
            <a:rPr lang="en-US" sz="1100" kern="1200" dirty="0"/>
            <a:t> product on</a:t>
          </a:r>
          <a:r>
            <a:rPr lang="en-US" sz="1100" kern="1200" dirty="0">
              <a:latin typeface="Source Sans Pro "/>
            </a:rPr>
            <a:t> marketplace</a:t>
          </a:r>
          <a:r>
            <a:rPr lang="en-US" sz="1100" kern="1200" dirty="0"/>
            <a:t> search results and product detail pages.</a:t>
          </a:r>
        </a:p>
        <a:p>
          <a:pPr marL="57150" lvl="1" indent="-57150" algn="l" defTabSz="488950" rtl="0">
            <a:lnSpc>
              <a:spcPct val="90000"/>
            </a:lnSpc>
            <a:spcBef>
              <a:spcPct val="0"/>
            </a:spcBef>
            <a:spcAft>
              <a:spcPct val="20000"/>
            </a:spcAft>
            <a:buChar char="•"/>
          </a:pPr>
          <a:r>
            <a:rPr lang="en-US" sz="1100" kern="1200"/>
            <a:t>Solicit customer reviews and feedback to build social proof and credibility for </a:t>
          </a:r>
          <a:r>
            <a:rPr lang="en-US" sz="1100" kern="1200">
              <a:latin typeface="Source Sans Pro "/>
            </a:rPr>
            <a:t>our</a:t>
          </a:r>
          <a:r>
            <a:rPr lang="en-US" sz="1100" kern="1200"/>
            <a:t> product.</a:t>
          </a:r>
          <a:endParaRPr lang="en-US" sz="1100" kern="1200">
            <a:latin typeface="Source Sans Pro "/>
          </a:endParaRPr>
        </a:p>
      </dsp:txBody>
      <dsp:txXfrm>
        <a:off x="0" y="2491217"/>
        <a:ext cx="10459588" cy="594090"/>
      </dsp:txXfrm>
    </dsp:sp>
    <dsp:sp modelId="{4BFC4463-22B0-46AB-8C79-9958B5C036DE}">
      <dsp:nvSpPr>
        <dsp:cNvPr id="0" name=""/>
        <dsp:cNvSpPr/>
      </dsp:nvSpPr>
      <dsp:spPr>
        <a:xfrm>
          <a:off x="0" y="3085306"/>
          <a:ext cx="10459588" cy="3439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latin typeface="Source Sans Pro "/>
            </a:rPr>
            <a:t>Customer Retention Marketing</a:t>
          </a:r>
        </a:p>
      </dsp:txBody>
      <dsp:txXfrm>
        <a:off x="16792" y="3102098"/>
        <a:ext cx="10426004" cy="310396"/>
      </dsp:txXfrm>
    </dsp:sp>
    <dsp:sp modelId="{9702248F-0364-4BCC-BD42-93DE6ACF1BD8}">
      <dsp:nvSpPr>
        <dsp:cNvPr id="0" name=""/>
        <dsp:cNvSpPr/>
      </dsp:nvSpPr>
      <dsp:spPr>
        <a:xfrm>
          <a:off x="0" y="3429287"/>
          <a:ext cx="10459588"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092"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kern="1200" dirty="0">
              <a:latin typeface="Source Sans Pro "/>
            </a:rPr>
            <a:t>Using </a:t>
          </a:r>
          <a:r>
            <a:rPr lang="en-US" sz="1100" kern="1200" dirty="0"/>
            <a:t>customer data and purchase history to deliver personalized product recommendations and offers tailored to individual preferences and needs.</a:t>
          </a:r>
        </a:p>
        <a:p>
          <a:pPr marL="57150" lvl="1" indent="-57150" algn="l" defTabSz="488950" rtl="0">
            <a:lnSpc>
              <a:spcPct val="90000"/>
            </a:lnSpc>
            <a:spcBef>
              <a:spcPct val="0"/>
            </a:spcBef>
            <a:spcAft>
              <a:spcPct val="20000"/>
            </a:spcAft>
            <a:buChar char="•"/>
          </a:pPr>
          <a:r>
            <a:rPr lang="en-US" sz="1100" kern="1200">
              <a:latin typeface="Source Sans Pro "/>
            </a:rPr>
            <a:t>Implementing </a:t>
          </a:r>
          <a:r>
            <a:rPr lang="en-US" sz="1100" kern="1200"/>
            <a:t>a customer loyalty program to reward repeat purchases and encourage brand advocacy.</a:t>
          </a:r>
        </a:p>
        <a:p>
          <a:pPr marL="57150" lvl="1" indent="-57150" algn="l" defTabSz="488950" rtl="0">
            <a:lnSpc>
              <a:spcPct val="90000"/>
            </a:lnSpc>
            <a:spcBef>
              <a:spcPct val="0"/>
            </a:spcBef>
            <a:spcAft>
              <a:spcPct val="20000"/>
            </a:spcAft>
            <a:buChar char="•"/>
          </a:pPr>
          <a:r>
            <a:rPr lang="en-US" sz="1100" b="1" kern="1200" dirty="0">
              <a:latin typeface="Source Sans Pro "/>
            </a:rPr>
            <a:t>Community Building by </a:t>
          </a:r>
          <a:r>
            <a:rPr lang="en-US" sz="1100" b="0" kern="1200" dirty="0">
              <a:latin typeface="Source Sans Pro "/>
            </a:rPr>
            <a:t>fostering</a:t>
          </a:r>
          <a:r>
            <a:rPr lang="en-US" sz="1100" b="0" kern="1200" dirty="0"/>
            <a:t> a sense of community among customers through social media groups, forums, or online communities dedicated to health, fitness, and wellness.</a:t>
          </a:r>
        </a:p>
      </dsp:txBody>
      <dsp:txXfrm>
        <a:off x="0" y="3429287"/>
        <a:ext cx="10459588" cy="738990"/>
      </dsp:txXfrm>
    </dsp:sp>
    <dsp:sp modelId="{80BE59C7-94F4-429C-8B1C-FE8D8BDCE4B9}">
      <dsp:nvSpPr>
        <dsp:cNvPr id="0" name=""/>
        <dsp:cNvSpPr/>
      </dsp:nvSpPr>
      <dsp:spPr>
        <a:xfrm>
          <a:off x="0" y="4168277"/>
          <a:ext cx="10459588" cy="3439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0" kern="1200" dirty="0" err="1">
              <a:latin typeface="Source Sans Pro "/>
            </a:rPr>
            <a:t>Affliate</a:t>
          </a:r>
          <a:r>
            <a:rPr lang="en-US" sz="1400" b="0" kern="1200" dirty="0">
              <a:latin typeface="Source Sans Pro "/>
            </a:rPr>
            <a:t> Marketing</a:t>
          </a:r>
        </a:p>
      </dsp:txBody>
      <dsp:txXfrm>
        <a:off x="16792" y="4185069"/>
        <a:ext cx="10426004" cy="310396"/>
      </dsp:txXfrm>
    </dsp:sp>
    <dsp:sp modelId="{ED18BEE8-FA4F-4EE7-9EAB-3744E099576B}">
      <dsp:nvSpPr>
        <dsp:cNvPr id="0" name=""/>
        <dsp:cNvSpPr/>
      </dsp:nvSpPr>
      <dsp:spPr>
        <a:xfrm>
          <a:off x="0" y="4512257"/>
          <a:ext cx="10459588" cy="391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092"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b="0" kern="1200">
              <a:latin typeface="Source Sans Pro "/>
            </a:rPr>
            <a:t>Launching an</a:t>
          </a:r>
          <a:r>
            <a:rPr lang="en-US" sz="1100" b="0" kern="1200"/>
            <a:t> affiliate program to incentivize influencers, bloggers, and fitness </a:t>
          </a:r>
          <a:r>
            <a:rPr lang="en-US" sz="1100" b="0" kern="1200">
              <a:latin typeface="Source Sans Pro "/>
            </a:rPr>
            <a:t>enthusiasts </a:t>
          </a:r>
          <a:r>
            <a:rPr lang="en-US" sz="1100" b="0" kern="1200"/>
            <a:t>to promote </a:t>
          </a:r>
          <a:r>
            <a:rPr lang="en-US" sz="1100" b="0" kern="1200">
              <a:latin typeface="Source Sans Pro "/>
            </a:rPr>
            <a:t>our product</a:t>
          </a:r>
          <a:r>
            <a:rPr lang="en-US" sz="1100" b="0" kern="1200"/>
            <a:t> with unique tracking links and promotional assets</a:t>
          </a:r>
          <a:r>
            <a:rPr lang="en-US" sz="1100" b="0" kern="1200">
              <a:latin typeface="Source Sans Pro "/>
            </a:rPr>
            <a:t>.</a:t>
          </a:r>
          <a:endParaRPr lang="en-US" sz="1100" b="0" kern="1200"/>
        </a:p>
        <a:p>
          <a:pPr marL="57150" lvl="1" indent="-57150" algn="l" defTabSz="488950" rtl="0">
            <a:lnSpc>
              <a:spcPct val="90000"/>
            </a:lnSpc>
            <a:spcBef>
              <a:spcPct val="0"/>
            </a:spcBef>
            <a:spcAft>
              <a:spcPct val="20000"/>
            </a:spcAft>
            <a:buChar char="•"/>
          </a:pPr>
          <a:r>
            <a:rPr lang="en-US" sz="1100" b="0" kern="1200" dirty="0"/>
            <a:t>Collaborate with affiliates on content creation, co-hosting events, or sponsoring giveaways to increase brand visibility and engagement.</a:t>
          </a:r>
          <a:endParaRPr lang="en-US" sz="1100" b="0" kern="1200" dirty="0">
            <a:latin typeface="Source Sans Pro "/>
          </a:endParaRPr>
        </a:p>
      </dsp:txBody>
      <dsp:txXfrm>
        <a:off x="0" y="4512257"/>
        <a:ext cx="10459588" cy="39123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4/9/2024</a:t>
            </a:fld>
            <a:endParaRPr lang="en-US"/>
          </a:p>
        </p:txBody>
      </p:sp>
      <p:sp>
        <p:nvSpPr>
          <p:cNvPr id="4" name="Footer Placeholder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4/9/2024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26890-3464-4466-B789-5BB6DD4ADC9C}" type="slidenum">
              <a:rPr lang="en-US" smtClean="0"/>
              <a:t>1</a:t>
            </a:fld>
            <a:endParaRPr lang="en-US"/>
          </a:p>
        </p:txBody>
      </p:sp>
    </p:spTree>
    <p:extLst>
      <p:ext uri="{BB962C8B-B14F-4D97-AF65-F5344CB8AC3E}">
        <p14:creationId xmlns:p14="http://schemas.microsoft.com/office/powerpoint/2010/main" val="311075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8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872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26890-3464-4466-B789-5BB6DD4ADC9C}" type="slidenum">
              <a:rPr lang="en-US" smtClean="0"/>
              <a:t>12</a:t>
            </a:fld>
            <a:endParaRPr lang="en-US"/>
          </a:p>
        </p:txBody>
      </p:sp>
    </p:spTree>
    <p:extLst>
      <p:ext uri="{BB962C8B-B14F-4D97-AF65-F5344CB8AC3E}">
        <p14:creationId xmlns:p14="http://schemas.microsoft.com/office/powerpoint/2010/main" val="2102125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26890-3464-4466-B789-5BB6DD4ADC9C}" type="slidenum">
              <a:rPr lang="en-US" smtClean="0"/>
              <a:t>13</a:t>
            </a:fld>
            <a:endParaRPr lang="en-US"/>
          </a:p>
        </p:txBody>
      </p:sp>
    </p:spTree>
    <p:extLst>
      <p:ext uri="{BB962C8B-B14F-4D97-AF65-F5344CB8AC3E}">
        <p14:creationId xmlns:p14="http://schemas.microsoft.com/office/powerpoint/2010/main" val="425177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26890-3464-4466-B789-5BB6DD4ADC9C}" type="slidenum">
              <a:rPr lang="en-US" smtClean="0"/>
              <a:t>14</a:t>
            </a:fld>
            <a:endParaRPr lang="en-US"/>
          </a:p>
        </p:txBody>
      </p:sp>
    </p:spTree>
    <p:extLst>
      <p:ext uri="{BB962C8B-B14F-4D97-AF65-F5344CB8AC3E}">
        <p14:creationId xmlns:p14="http://schemas.microsoft.com/office/powerpoint/2010/main" val="3013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26890-3464-4466-B789-5BB6DD4ADC9C}" type="slidenum">
              <a:rPr lang="en-US" smtClean="0"/>
              <a:t>15</a:t>
            </a:fld>
            <a:endParaRPr lang="en-US"/>
          </a:p>
        </p:txBody>
      </p:sp>
    </p:spTree>
    <p:extLst>
      <p:ext uri="{BB962C8B-B14F-4D97-AF65-F5344CB8AC3E}">
        <p14:creationId xmlns:p14="http://schemas.microsoft.com/office/powerpoint/2010/main" val="1249533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2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5" name="Freeform: Shape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nvGrpSpPr>
          <p:cNvPr id="76" name="Group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8" name="Rectangle 77" descr="Tag=AccentColor&#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79" name="Rectangle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itle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a:t>CLICK TO ADD TITLE</a:t>
            </a:r>
          </a:p>
        </p:txBody>
      </p:sp>
      <p:sp>
        <p:nvSpPr>
          <p:cNvPr id="81" name="Subtitle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a:t>CLICK TO ADD SUBTITLE</a:t>
            </a:r>
          </a:p>
        </p:txBody>
      </p:sp>
      <p:sp>
        <p:nvSpPr>
          <p:cNvPr id="82" name="Oval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3" name="Freeform: Shape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4" name="Freeform: Shape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6" name="Graphic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8" name="Freeform: Shape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9" name="Freeform: Shape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0" name="Freeform: Shape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1" name="Freeform: Shape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sp>
        <p:nvSpPr>
          <p:cNvPr id="92" name="Oval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Picture Placeholder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a:t>Click to add photo</a:t>
            </a:r>
          </a:p>
        </p:txBody>
      </p:sp>
    </p:spTree>
    <p:extLst>
      <p:ext uri="{BB962C8B-B14F-4D97-AF65-F5344CB8AC3E}">
        <p14:creationId xmlns:p14="http://schemas.microsoft.com/office/powerpoint/2010/main" val="5401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F117D5-7402-40B6-8492-280C24F60EB8}"/>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161BA3FA-C408-4DD0-8D01-AD1955F394ED}"/>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C1D6E8BB-7294-492C-92F6-55ED4E53CFE8}"/>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58388000-0440-4364-8913-532DFCCD9C34}"/>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23A011FE-8ED6-4045-8217-38BE203C050D}"/>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55AFAABB-1473-4746-A400-F23E5F57BB4B}"/>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1FD7A49F-A1AC-4EB9-9F5F-D56917BFD054}"/>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FEEB7B70-2392-461B-A28C-EF5E96FA994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CC22C2E5-25C3-4B84-ABFF-7E10A7384E59}"/>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A810E927-C50B-4C1F-BF74-F1A3559B3DE6}"/>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423B0F93-803E-467A-92BE-7BEE604727BE}"/>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E9E1CC9-CDA4-47AD-BE6D-1BCF23A205D0}"/>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C96F2C24-1974-4A14-BD08-87F28469CFC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6A4424CD-BBD4-45CD-B514-589708B8F50B}"/>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30" name="Title 1">
            <a:extLst>
              <a:ext uri="{FF2B5EF4-FFF2-40B4-BE49-F238E27FC236}">
                <a16:creationId xmlns:a16="http://schemas.microsoft.com/office/drawing/2014/main" id="{910615CB-FBDD-424F-8ADD-978583CED990}"/>
              </a:ext>
            </a:extLst>
          </p:cNvPr>
          <p:cNvSpPr>
            <a:spLocks noGrp="1"/>
          </p:cNvSpPr>
          <p:nvPr>
            <p:ph type="title" hasCustomPrompt="1"/>
          </p:nvPr>
        </p:nvSpPr>
        <p:spPr>
          <a:xfrm>
            <a:off x="1292868" y="358614"/>
            <a:ext cx="4150804" cy="1431000"/>
          </a:xfrm>
        </p:spPr>
        <p:txBody>
          <a:bodyPr anchor="t"/>
          <a:lstStyle>
            <a:lvl1pPr>
              <a:defRPr/>
            </a:lvl1pPr>
          </a:lstStyle>
          <a:p>
            <a:r>
              <a:rPr lang="en-US"/>
              <a:t>Click to add title</a:t>
            </a:r>
          </a:p>
        </p:txBody>
      </p:sp>
      <p:sp>
        <p:nvSpPr>
          <p:cNvPr id="24" name="Text Placeholder 23">
            <a:extLst>
              <a:ext uri="{FF2B5EF4-FFF2-40B4-BE49-F238E27FC236}">
                <a16:creationId xmlns:a16="http://schemas.microsoft.com/office/drawing/2014/main" id="{85B7C0E5-3D24-4DFB-A690-9F48FFF835BB}"/>
              </a:ext>
            </a:extLst>
          </p:cNvPr>
          <p:cNvSpPr>
            <a:spLocks noGrp="1"/>
          </p:cNvSpPr>
          <p:nvPr>
            <p:ph type="body" sz="quarter" idx="13" hasCustomPrompt="1"/>
          </p:nvPr>
        </p:nvSpPr>
        <p:spPr>
          <a:xfrm>
            <a:off x="1691325" y="2014538"/>
            <a:ext cx="4307160" cy="518874"/>
          </a:xfrm>
        </p:spPr>
        <p:txBody>
          <a:bodyPr/>
          <a:lstStyle>
            <a:lvl1pPr>
              <a:buNone/>
              <a:defRPr b="1"/>
            </a:lvl1pPr>
          </a:lstStyle>
          <a:p>
            <a:pPr lvl="0"/>
            <a:r>
              <a:rPr lang="en-US"/>
              <a:t>Click to add title</a:t>
            </a:r>
          </a:p>
        </p:txBody>
      </p:sp>
      <p:sp>
        <p:nvSpPr>
          <p:cNvPr id="26" name="Text Placeholder 25">
            <a:extLst>
              <a:ext uri="{FF2B5EF4-FFF2-40B4-BE49-F238E27FC236}">
                <a16:creationId xmlns:a16="http://schemas.microsoft.com/office/drawing/2014/main" id="{793E2773-9306-412E-962B-7E07A98F86E1}"/>
              </a:ext>
            </a:extLst>
          </p:cNvPr>
          <p:cNvSpPr>
            <a:spLocks noGrp="1"/>
          </p:cNvSpPr>
          <p:nvPr>
            <p:ph type="body" sz="quarter" idx="14" hasCustomPrompt="1"/>
          </p:nvPr>
        </p:nvSpPr>
        <p:spPr>
          <a:xfrm>
            <a:off x="1691325"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27" name="Text Placeholder 23">
            <a:extLst>
              <a:ext uri="{FF2B5EF4-FFF2-40B4-BE49-F238E27FC236}">
                <a16:creationId xmlns:a16="http://schemas.microsoft.com/office/drawing/2014/main" id="{74AEFB0F-EDEB-4CE7-BF8A-58F8F86FCFF8}"/>
              </a:ext>
            </a:extLst>
          </p:cNvPr>
          <p:cNvSpPr>
            <a:spLocks noGrp="1"/>
          </p:cNvSpPr>
          <p:nvPr>
            <p:ph type="body" sz="quarter" idx="15" hasCustomPrompt="1"/>
          </p:nvPr>
        </p:nvSpPr>
        <p:spPr>
          <a:xfrm>
            <a:off x="6317484" y="2014538"/>
            <a:ext cx="4307160" cy="518874"/>
          </a:xfrm>
        </p:spPr>
        <p:txBody>
          <a:bodyPr/>
          <a:lstStyle>
            <a:lvl1pPr>
              <a:buNone/>
              <a:defRPr b="1"/>
            </a:lvl1pPr>
          </a:lstStyle>
          <a:p>
            <a:pPr lvl="0"/>
            <a:r>
              <a:rPr lang="en-US"/>
              <a:t>Click to add title</a:t>
            </a:r>
          </a:p>
        </p:txBody>
      </p:sp>
      <p:sp>
        <p:nvSpPr>
          <p:cNvPr id="28" name="Text Placeholder 25">
            <a:extLst>
              <a:ext uri="{FF2B5EF4-FFF2-40B4-BE49-F238E27FC236}">
                <a16:creationId xmlns:a16="http://schemas.microsoft.com/office/drawing/2014/main" id="{94619FC5-B03D-4276-8DBC-914C0A25B451}"/>
              </a:ext>
            </a:extLst>
          </p:cNvPr>
          <p:cNvSpPr>
            <a:spLocks noGrp="1"/>
          </p:cNvSpPr>
          <p:nvPr>
            <p:ph type="body" sz="quarter" idx="16" hasCustomPrompt="1"/>
          </p:nvPr>
        </p:nvSpPr>
        <p:spPr>
          <a:xfrm>
            <a:off x="6317484"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20" name="Date Placeholder 178">
            <a:extLst>
              <a:ext uri="{FF2B5EF4-FFF2-40B4-BE49-F238E27FC236}">
                <a16:creationId xmlns:a16="http://schemas.microsoft.com/office/drawing/2014/main" id="{0074F3C0-04F3-47D1-A460-C08BEEEF659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758A3ACE-AE1A-4D02-81AA-F028A49496C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E96438A-49EF-4161-928A-5483E9D633E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E323AC62-66C0-48E7-B7EF-4D2DFBE292DE}"/>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302667A9-FF11-4B3D-8F03-D1CBEC1100E4}"/>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62526CF3-68B0-4678-9FF1-C4074D92C0B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C8FA80C5-0AF9-4E9E-9258-7928ED4DA6A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12763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7DC69EE-08C2-4573-A383-212F2152148A}"/>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8960DAF1-EA06-48DD-B352-E00071AE6AE5}"/>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3E04C944-590F-4E8A-93FD-114C635E06B1}"/>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F94F8F63-5843-4702-B051-4AB52DF7DE31}"/>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F00F67E0-08A5-41E9-96D4-346BDE562DA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F519DAA4-AB34-40EA-B769-E99C70A02712}"/>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E546AAE8-9480-4504-B6E4-28190AA0C77C}"/>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E52E878-0C0B-4CA9-B64D-8775E341FD09}"/>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698B443D-5774-4102-9897-9B19780930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CC166CC2-6EA4-420D-8132-C0188C96A19D}"/>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13398B68-EA12-44C5-BEB7-010640A8843C}"/>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805BF01E-3423-4868-8B01-6ACF362BE933}"/>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12FC972F-3283-4FF2-97B4-1096B8A2F41F}"/>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0A6C02E3-3094-499F-A339-CDF211F40AEC}"/>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39" name="Title 1">
            <a:extLst>
              <a:ext uri="{FF2B5EF4-FFF2-40B4-BE49-F238E27FC236}">
                <a16:creationId xmlns:a16="http://schemas.microsoft.com/office/drawing/2014/main" id="{D0C58A35-8A63-4692-8B63-9D9A21D8CC77}"/>
              </a:ext>
            </a:extLst>
          </p:cNvPr>
          <p:cNvSpPr>
            <a:spLocks noGrp="1"/>
          </p:cNvSpPr>
          <p:nvPr>
            <p:ph type="title" hasCustomPrompt="1"/>
          </p:nvPr>
        </p:nvSpPr>
        <p:spPr>
          <a:xfrm>
            <a:off x="1292868" y="358614"/>
            <a:ext cx="4150804" cy="1431000"/>
          </a:xfrm>
        </p:spPr>
        <p:txBody>
          <a:bodyPr anchor="t"/>
          <a:lstStyle>
            <a:lvl1pPr>
              <a:defRPr/>
            </a:lvl1pPr>
          </a:lstStyle>
          <a:p>
            <a:r>
              <a:rPr lang="en-US"/>
              <a:t>Click to add title</a:t>
            </a:r>
          </a:p>
        </p:txBody>
      </p:sp>
      <p:sp>
        <p:nvSpPr>
          <p:cNvPr id="29" name="Text Placeholder 23">
            <a:extLst>
              <a:ext uri="{FF2B5EF4-FFF2-40B4-BE49-F238E27FC236}">
                <a16:creationId xmlns:a16="http://schemas.microsoft.com/office/drawing/2014/main" id="{6FAB1B98-F750-4639-8CB7-0AE14F2222E5}"/>
              </a:ext>
            </a:extLst>
          </p:cNvPr>
          <p:cNvSpPr>
            <a:spLocks noGrp="1"/>
          </p:cNvSpPr>
          <p:nvPr>
            <p:ph type="body" sz="quarter" idx="13" hasCustomPrompt="1"/>
          </p:nvPr>
        </p:nvSpPr>
        <p:spPr>
          <a:xfrm>
            <a:off x="504392" y="2014538"/>
            <a:ext cx="3534208" cy="518874"/>
          </a:xfrm>
        </p:spPr>
        <p:txBody>
          <a:bodyPr/>
          <a:lstStyle>
            <a:lvl1pPr>
              <a:buNone/>
              <a:defRPr b="1"/>
            </a:lvl1pPr>
          </a:lstStyle>
          <a:p>
            <a:pPr lvl="0"/>
            <a:r>
              <a:rPr lang="en-US"/>
              <a:t>Click to add title</a:t>
            </a:r>
          </a:p>
        </p:txBody>
      </p:sp>
      <p:sp>
        <p:nvSpPr>
          <p:cNvPr id="30" name="Text Placeholder 25">
            <a:extLst>
              <a:ext uri="{FF2B5EF4-FFF2-40B4-BE49-F238E27FC236}">
                <a16:creationId xmlns:a16="http://schemas.microsoft.com/office/drawing/2014/main" id="{48E26416-085F-4E9B-87E9-A089A0F7E22C}"/>
              </a:ext>
            </a:extLst>
          </p:cNvPr>
          <p:cNvSpPr>
            <a:spLocks noGrp="1"/>
          </p:cNvSpPr>
          <p:nvPr>
            <p:ph type="body" sz="quarter" idx="14" hasCustomPrompt="1"/>
          </p:nvPr>
        </p:nvSpPr>
        <p:spPr>
          <a:xfrm>
            <a:off x="504392"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31" name="Text Placeholder 23">
            <a:extLst>
              <a:ext uri="{FF2B5EF4-FFF2-40B4-BE49-F238E27FC236}">
                <a16:creationId xmlns:a16="http://schemas.microsoft.com/office/drawing/2014/main" id="{3DD7FA1E-4F94-4135-9C82-99F5F49837C6}"/>
              </a:ext>
            </a:extLst>
          </p:cNvPr>
          <p:cNvSpPr>
            <a:spLocks noGrp="1"/>
          </p:cNvSpPr>
          <p:nvPr>
            <p:ph type="body" sz="quarter" idx="15" hasCustomPrompt="1"/>
          </p:nvPr>
        </p:nvSpPr>
        <p:spPr>
          <a:xfrm>
            <a:off x="4356809" y="2014538"/>
            <a:ext cx="3534208" cy="518874"/>
          </a:xfrm>
        </p:spPr>
        <p:txBody>
          <a:bodyPr/>
          <a:lstStyle>
            <a:lvl1pPr>
              <a:buNone/>
              <a:defRPr b="1"/>
            </a:lvl1pPr>
          </a:lstStyle>
          <a:p>
            <a:pPr lvl="0"/>
            <a:r>
              <a:rPr lang="en-US"/>
              <a:t>Click to add title</a:t>
            </a:r>
          </a:p>
        </p:txBody>
      </p:sp>
      <p:sp>
        <p:nvSpPr>
          <p:cNvPr id="32" name="Text Placeholder 25">
            <a:extLst>
              <a:ext uri="{FF2B5EF4-FFF2-40B4-BE49-F238E27FC236}">
                <a16:creationId xmlns:a16="http://schemas.microsoft.com/office/drawing/2014/main" id="{F7AA6B3E-2A7F-4C5B-A703-3DA981212918}"/>
              </a:ext>
            </a:extLst>
          </p:cNvPr>
          <p:cNvSpPr>
            <a:spLocks noGrp="1"/>
          </p:cNvSpPr>
          <p:nvPr>
            <p:ph type="body" sz="quarter" idx="16" hasCustomPrompt="1"/>
          </p:nvPr>
        </p:nvSpPr>
        <p:spPr>
          <a:xfrm>
            <a:off x="4356809"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33" name="Text Placeholder 23">
            <a:extLst>
              <a:ext uri="{FF2B5EF4-FFF2-40B4-BE49-F238E27FC236}">
                <a16:creationId xmlns:a16="http://schemas.microsoft.com/office/drawing/2014/main" id="{1A83EB8D-ED40-4BAC-80EE-11E74BA5D543}"/>
              </a:ext>
            </a:extLst>
          </p:cNvPr>
          <p:cNvSpPr>
            <a:spLocks noGrp="1"/>
          </p:cNvSpPr>
          <p:nvPr>
            <p:ph type="body" sz="quarter" idx="17" hasCustomPrompt="1"/>
          </p:nvPr>
        </p:nvSpPr>
        <p:spPr>
          <a:xfrm>
            <a:off x="8209226" y="2014538"/>
            <a:ext cx="3534208" cy="518874"/>
          </a:xfrm>
        </p:spPr>
        <p:txBody>
          <a:bodyPr/>
          <a:lstStyle>
            <a:lvl1pPr>
              <a:buNone/>
              <a:defRPr b="1"/>
            </a:lvl1pPr>
          </a:lstStyle>
          <a:p>
            <a:pPr lvl="0"/>
            <a:r>
              <a:rPr lang="en-US"/>
              <a:t>Click to add title</a:t>
            </a:r>
          </a:p>
        </p:txBody>
      </p:sp>
      <p:sp>
        <p:nvSpPr>
          <p:cNvPr id="34" name="Text Placeholder 25">
            <a:extLst>
              <a:ext uri="{FF2B5EF4-FFF2-40B4-BE49-F238E27FC236}">
                <a16:creationId xmlns:a16="http://schemas.microsoft.com/office/drawing/2014/main" id="{FAA48909-78A3-4225-8248-6AE681C50EA5}"/>
              </a:ext>
            </a:extLst>
          </p:cNvPr>
          <p:cNvSpPr>
            <a:spLocks noGrp="1"/>
          </p:cNvSpPr>
          <p:nvPr>
            <p:ph type="body" sz="quarter" idx="18" hasCustomPrompt="1"/>
          </p:nvPr>
        </p:nvSpPr>
        <p:spPr>
          <a:xfrm>
            <a:off x="8209226"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20" name="Date Placeholder 178">
            <a:extLst>
              <a:ext uri="{FF2B5EF4-FFF2-40B4-BE49-F238E27FC236}">
                <a16:creationId xmlns:a16="http://schemas.microsoft.com/office/drawing/2014/main" id="{AB1287EA-2C67-487A-8E0D-2B45F7A503E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B33A6E73-75FC-4E5B-80C2-C4D6F49ED7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7F3BA23-6B20-4DC1-A930-EC3BC07DD79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40939DF5-AC28-4DAD-BBF7-99448C2D5BEB}"/>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EBCF1BD2-77CD-45E1-B77C-6235C19B544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E22D69D-860B-4567-9CE7-F30E5450A692}"/>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16820B48-F149-4E55-A3C5-C6D97DCB0EBE}"/>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97579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2CDCAF-CD85-4662-A592-845D42A43C22}"/>
              </a:ext>
              <a:ext uri="{C183D7F6-B498-43B3-948B-1728B52AA6E4}">
                <adec:decorative xmlns:adec="http://schemas.microsoft.com/office/drawing/2017/decorative" val="1"/>
              </a:ext>
            </a:extLst>
          </p:cNvPr>
          <p:cNvGrpSpPr/>
          <p:nvPr userDrawn="1"/>
        </p:nvGrpSpPr>
        <p:grpSpPr>
          <a:xfrm>
            <a:off x="0" y="2"/>
            <a:ext cx="2232252" cy="2361890"/>
            <a:chOff x="0" y="2"/>
            <a:chExt cx="2232252" cy="2361890"/>
          </a:xfrm>
        </p:grpSpPr>
        <p:sp>
          <p:nvSpPr>
            <p:cNvPr id="3" name="Freeform: Shape 2">
              <a:extLst>
                <a:ext uri="{FF2B5EF4-FFF2-40B4-BE49-F238E27FC236}">
                  <a16:creationId xmlns:a16="http://schemas.microsoft.com/office/drawing/2014/main" id="{EFCE107D-488B-4994-BA9A-564E5774802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4CE23D58-D8BD-47F1-8A08-1545434EDDA0}"/>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5" name="Freeform: Shape 4">
              <a:extLst>
                <a:ext uri="{FF2B5EF4-FFF2-40B4-BE49-F238E27FC236}">
                  <a16:creationId xmlns:a16="http://schemas.microsoft.com/office/drawing/2014/main" id="{406603D7-A9AD-4936-90DC-D8A2A1F2D261}"/>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 name="Freeform: Shape 5">
              <a:extLst>
                <a:ext uri="{FF2B5EF4-FFF2-40B4-BE49-F238E27FC236}">
                  <a16:creationId xmlns:a16="http://schemas.microsoft.com/office/drawing/2014/main" id="{E9DA8193-AE04-4173-B7BB-C770C79E6340}"/>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 name="Title 1">
            <a:extLst>
              <a:ext uri="{FF2B5EF4-FFF2-40B4-BE49-F238E27FC236}">
                <a16:creationId xmlns:a16="http://schemas.microsoft.com/office/drawing/2014/main" id="{EA2796DC-5724-4DF5-8195-1FABE6D85544}"/>
              </a:ext>
            </a:extLst>
          </p:cNvPr>
          <p:cNvSpPr>
            <a:spLocks noGrp="1"/>
          </p:cNvSpPr>
          <p:nvPr>
            <p:ph type="title"/>
          </p:nvPr>
        </p:nvSpPr>
        <p:spPr>
          <a:xfrm>
            <a:off x="2232251" y="633046"/>
            <a:ext cx="3863749" cy="1314996"/>
          </a:xfrm>
        </p:spPr>
        <p:txBody>
          <a:bodyPr anchor="b"/>
          <a:lstStyle/>
          <a:p>
            <a:endParaRPr lang="en-US"/>
          </a:p>
        </p:txBody>
      </p:sp>
      <p:sp>
        <p:nvSpPr>
          <p:cNvPr id="7" name="Content Placeholder 2">
            <a:extLst>
              <a:ext uri="{FF2B5EF4-FFF2-40B4-BE49-F238E27FC236}">
                <a16:creationId xmlns:a16="http://schemas.microsoft.com/office/drawing/2014/main" id="{0B187FF7-DB6C-4C1A-9548-14E8A3C25529}"/>
              </a:ext>
            </a:extLst>
          </p:cNvPr>
          <p:cNvSpPr>
            <a:spLocks noGrp="1"/>
          </p:cNvSpPr>
          <p:nvPr>
            <p:ph idx="1" hasCustomPrompt="1"/>
          </p:nvPr>
        </p:nvSpPr>
        <p:spPr>
          <a:xfrm>
            <a:off x="2232251" y="2125737"/>
            <a:ext cx="3863749" cy="4044463"/>
          </a:xfrm>
        </p:spPr>
        <p:txBody>
          <a:bodyPr>
            <a:normAutofit/>
          </a:bodyPr>
          <a:lstStyle>
            <a:lvl1pPr marL="0" indent="0">
              <a:lnSpc>
                <a:spcPct val="120000"/>
              </a:lnSpc>
              <a:buNone/>
              <a:defRPr sz="1800"/>
            </a:lvl1pPr>
          </a:lstStyle>
          <a:p>
            <a:pPr>
              <a:lnSpc>
                <a:spcPct val="130000"/>
              </a:lnSpc>
            </a:pPr>
            <a:r>
              <a:rPr lang="en-US"/>
              <a:t>Content</a:t>
            </a:r>
          </a:p>
        </p:txBody>
      </p:sp>
      <p:sp>
        <p:nvSpPr>
          <p:cNvPr id="11" name="Date Placeholder 178">
            <a:extLst>
              <a:ext uri="{FF2B5EF4-FFF2-40B4-BE49-F238E27FC236}">
                <a16:creationId xmlns:a16="http://schemas.microsoft.com/office/drawing/2014/main" id="{B7A60214-A813-4C22-B24B-04F723FF4DE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E4AFDD-7CB2-4D20-AC1F-52C2EB5197C9}"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8" name="Picture Placeholder 27">
            <a:extLst>
              <a:ext uri="{FF2B5EF4-FFF2-40B4-BE49-F238E27FC236}">
                <a16:creationId xmlns:a16="http://schemas.microsoft.com/office/drawing/2014/main"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a:noAutofit/>
          </a:bodyPr>
          <a:lstStyle/>
          <a:p>
            <a:endParaRPr lang="en-US"/>
          </a:p>
        </p:txBody>
      </p:sp>
      <p:sp>
        <p:nvSpPr>
          <p:cNvPr id="25" name="Picture Placeholder 24">
            <a:extLst>
              <a:ext uri="{FF2B5EF4-FFF2-40B4-BE49-F238E27FC236}">
                <a16:creationId xmlns:a16="http://schemas.microsoft.com/office/drawing/2014/main"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a:noAutofit/>
          </a:bodyPr>
          <a:lstStyle/>
          <a:p>
            <a:endParaRPr lang="en-US"/>
          </a:p>
        </p:txBody>
      </p:sp>
      <p:grpSp>
        <p:nvGrpSpPr>
          <p:cNvPr id="9" name="Group 8">
            <a:extLst>
              <a:ext uri="{FF2B5EF4-FFF2-40B4-BE49-F238E27FC236}">
                <a16:creationId xmlns:a16="http://schemas.microsoft.com/office/drawing/2014/main" id="{8DB95C10-057C-4318-8E35-14CA6421DBCA}"/>
              </a:ext>
              <a:ext uri="{C183D7F6-B498-43B3-948B-1728B52AA6E4}">
                <adec:decorative xmlns:adec="http://schemas.microsoft.com/office/drawing/2017/decorative" val="1"/>
              </a:ext>
            </a:extLst>
          </p:cNvPr>
          <p:cNvGrpSpPr/>
          <p:nvPr userDrawn="1"/>
        </p:nvGrpSpPr>
        <p:grpSpPr>
          <a:xfrm>
            <a:off x="10051176" y="4803984"/>
            <a:ext cx="2140824" cy="2054016"/>
            <a:chOff x="10051176" y="4803984"/>
            <a:chExt cx="2140824" cy="2054016"/>
          </a:xfrm>
        </p:grpSpPr>
        <p:sp>
          <p:nvSpPr>
            <p:cNvPr id="12" name="Freeform: Shape 11">
              <a:extLst>
                <a:ext uri="{FF2B5EF4-FFF2-40B4-BE49-F238E27FC236}">
                  <a16:creationId xmlns:a16="http://schemas.microsoft.com/office/drawing/2014/main" id="{CBE7134B-D795-425D-A988-E8D6CD66E8EF}"/>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43741EC-3B24-4CBF-99F9-F7F4944C0438}"/>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32" name="Picture Placeholder 31">
            <a:extLst>
              <a:ext uri="{FF2B5EF4-FFF2-40B4-BE49-F238E27FC236}">
                <a16:creationId xmlns:a16="http://schemas.microsoft.com/office/drawing/2014/main"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a:noAutofit/>
          </a:bodyPr>
          <a:lstStyle/>
          <a:p>
            <a:endParaRPr lang="en-US"/>
          </a:p>
        </p:txBody>
      </p:sp>
      <p:sp>
        <p:nvSpPr>
          <p:cNvPr id="21" name="Footer Placeholder 179">
            <a:extLst>
              <a:ext uri="{FF2B5EF4-FFF2-40B4-BE49-F238E27FC236}">
                <a16:creationId xmlns:a16="http://schemas.microsoft.com/office/drawing/2014/main" id="{4E9FB417-D03A-4615-A2E4-F1D3EF9782A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389AD2FD-902A-43AD-8B8C-AABCC05CEF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9203597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a:t>CLICK TO ADD TITLE</a:t>
            </a:r>
          </a:p>
        </p:txBody>
      </p:sp>
      <p:sp>
        <p:nvSpPr>
          <p:cNvPr id="9" name="Subtitle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a:t>CLICK TO ADD SUBTITLE</a:t>
            </a:r>
          </a:p>
        </p:txBody>
      </p:sp>
      <p:sp>
        <p:nvSpPr>
          <p:cNvPr id="27" name="Picture Placeholder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a:t>Click to add photo</a:t>
            </a:r>
          </a:p>
        </p:txBody>
      </p:sp>
      <p:grpSp>
        <p:nvGrpSpPr>
          <p:cNvPr id="18" name="Graphic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6A50D-34F2-44A7-8571-190078F734C3}"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17" name="Footer Placeholder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2480015253"/>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anchor="b">
            <a:normAutofit/>
          </a:bodyPr>
          <a:lstStyle/>
          <a:p>
            <a:endParaRPr lang="en-US"/>
          </a:p>
        </p:txBody>
      </p:sp>
      <p:sp>
        <p:nvSpPr>
          <p:cNvPr id="45" name="Picture Placeholder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a:t>Click to add photo</a:t>
            </a:r>
          </a:p>
        </p:txBody>
      </p:sp>
      <p:sp>
        <p:nvSpPr>
          <p:cNvPr id="298" name="Content Placeholder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8" name="Oval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64" name="Graphic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sp>
        <p:nvSpPr>
          <p:cNvPr id="299" name="Date Placeholder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a:lstStyle/>
          <a:p>
            <a:fld id="{28DA586B-149A-4731-B894-F439E6635A2E}" type="datetime1">
              <a:rPr lang="en-US" smtClean="0"/>
              <a:t>4/9/2024</a:t>
            </a:fld>
            <a:endParaRPr lang="en-US"/>
          </a:p>
        </p:txBody>
      </p:sp>
      <p:sp>
        <p:nvSpPr>
          <p:cNvPr id="300" name="Footer Placeholder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01" name="Slide Number Placeholder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403348804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anchor="b">
            <a:normAutofit/>
          </a:bodyPr>
          <a:lstStyle/>
          <a:p>
            <a:endParaRPr lang="en-US"/>
          </a:p>
        </p:txBody>
      </p:sp>
      <p:sp>
        <p:nvSpPr>
          <p:cNvPr id="18" name="Content Placeholder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a:t>Click to add text</a:t>
            </a:r>
          </a:p>
        </p:txBody>
      </p:sp>
      <p:sp>
        <p:nvSpPr>
          <p:cNvPr id="368" name="Picture Placeholder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a:t>Click to add photo</a:t>
            </a:r>
          </a:p>
        </p:txBody>
      </p:sp>
      <p:sp>
        <p:nvSpPr>
          <p:cNvPr id="369" name="Picture Placeholder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a:t>Click to add photo</a:t>
            </a:r>
          </a:p>
        </p:txBody>
      </p:sp>
      <p:sp>
        <p:nvSpPr>
          <p:cNvPr id="385" name="Date Placeholder 384">
            <a:extLst>
              <a:ext uri="{FF2B5EF4-FFF2-40B4-BE49-F238E27FC236}">
                <a16:creationId xmlns:a16="http://schemas.microsoft.com/office/drawing/2014/main" id="{7B72116B-F388-4C73-BC4A-D8292B5DA7E2}"/>
              </a:ext>
            </a:extLst>
          </p:cNvPr>
          <p:cNvSpPr>
            <a:spLocks noGrp="1"/>
          </p:cNvSpPr>
          <p:nvPr>
            <p:ph type="dt" sz="half" idx="15"/>
          </p:nvPr>
        </p:nvSpPr>
        <p:spPr/>
        <p:txBody>
          <a:bodyPr/>
          <a:lstStyle/>
          <a:p>
            <a:fld id="{34DC9094-7AE2-4A0C-ADA1-0B6CF537F5E3}" type="datetime1">
              <a:rPr lang="en-US" smtClean="0"/>
              <a:t>4/9/2024</a:t>
            </a:fld>
            <a:endParaRPr lang="en-US"/>
          </a:p>
        </p:txBody>
      </p:sp>
      <p:sp>
        <p:nvSpPr>
          <p:cNvPr id="386" name="Footer Placeholder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a:lstStyle/>
          <a:p>
            <a:r>
              <a:rPr lang="en-US"/>
              <a:t>PRESENTATION TITLE</a:t>
            </a:r>
          </a:p>
        </p:txBody>
      </p:sp>
      <p:sp>
        <p:nvSpPr>
          <p:cNvPr id="387" name="Slide Number Placeholder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a:p>
        </p:txBody>
      </p:sp>
      <p:grpSp>
        <p:nvGrpSpPr>
          <p:cNvPr id="9" name="Graphic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0507052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a:t>CLICK</a:t>
            </a:r>
            <a:br>
              <a:rPr lang="en-US"/>
            </a:br>
            <a:r>
              <a:rPr lang="en-US"/>
              <a:t>TO ADD TITLE</a:t>
            </a:r>
          </a:p>
        </p:txBody>
      </p:sp>
      <p:sp>
        <p:nvSpPr>
          <p:cNvPr id="44" name="Subtitle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a:t>CLICK TO ADD SUBTITLE</a:t>
            </a:r>
          </a:p>
        </p:txBody>
      </p:sp>
      <p:sp>
        <p:nvSpPr>
          <p:cNvPr id="45" name="Graphic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endParaRPr lang="en-US"/>
          </a:p>
          <a:p>
            <a:endParaRPr lang="en-US"/>
          </a:p>
          <a:p>
            <a:endParaRPr lang="en-US"/>
          </a:p>
          <a:p>
            <a:r>
              <a:rPr lang="en-US"/>
              <a:t>CLICK TO ADD PHOTO</a:t>
            </a:r>
          </a:p>
        </p:txBody>
      </p:sp>
      <p:grpSp>
        <p:nvGrpSpPr>
          <p:cNvPr id="15" name="Graphic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157303849"/>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a:t>Click to add title</a:t>
            </a:r>
          </a:p>
        </p:txBody>
      </p:sp>
      <p:sp>
        <p:nvSpPr>
          <p:cNvPr id="190" name="Date Placeholder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191" name="Footer Placeholder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54771777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a:t>Click to add title</a:t>
            </a:r>
          </a:p>
        </p:txBody>
      </p:sp>
      <p:sp>
        <p:nvSpPr>
          <p:cNvPr id="31" name="Date Placeholder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9BB63C-A8D4-4F32-819C-F6F6BA0476C2}"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32" name="Footer Placeholder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40404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endParaRPr lang="en-US"/>
          </a:p>
        </p:txBody>
      </p:sp>
      <p:sp>
        <p:nvSpPr>
          <p:cNvPr id="36" name="Text Placeholder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a:t>Click to add text</a:t>
            </a:r>
          </a:p>
        </p:txBody>
      </p:sp>
      <p:sp>
        <p:nvSpPr>
          <p:cNvPr id="19" name="Freeform: Shape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089AFA-FF4D-4DFB-9A2D-57BFB79B8D69}"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7" name="Footer Placeholder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399735008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a:lstStyle/>
          <a:p>
            <a:endParaRPr lang="en-US"/>
          </a:p>
        </p:txBody>
      </p:sp>
      <p:grpSp>
        <p:nvGrpSpPr>
          <p:cNvPr id="2" name="Group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60" name="Oval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8273EB-16C1-441E-9180-E8793C467BE0}"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62" name="Footer Placeholder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44339"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5" name="Picture Placeholder 11">
            <a:extLst>
              <a:ext uri="{FF2B5EF4-FFF2-40B4-BE49-F238E27FC236}">
                <a16:creationId xmlns:a16="http://schemas.microsoft.com/office/drawing/2014/main" id="{D0363784-2970-4EEC-A27D-C144838C7934}"/>
              </a:ext>
            </a:extLst>
          </p:cNvPr>
          <p:cNvSpPr>
            <a:spLocks noGrp="1"/>
          </p:cNvSpPr>
          <p:nvPr>
            <p:ph type="pic" sz="quarter" idx="14"/>
          </p:nvPr>
        </p:nvSpPr>
        <p:spPr>
          <a:xfrm>
            <a:off x="745213" y="2021303"/>
            <a:ext cx="2286000" cy="2286000"/>
          </a:xfrm>
          <a:prstGeom prst="ellipse">
            <a:avLst/>
          </a:prstGeom>
        </p:spPr>
        <p:txBody>
          <a:bodyPr>
            <a:normAutofit/>
          </a:bodyPr>
          <a:lstStyle>
            <a:lvl1pPr>
              <a:defRPr sz="2000"/>
            </a:lvl1pPr>
          </a:lstStyle>
          <a:p>
            <a:endParaRPr lang="en-US"/>
          </a:p>
        </p:txBody>
      </p:sp>
      <p:sp>
        <p:nvSpPr>
          <p:cNvPr id="26" name="Picture Placeholder 11">
            <a:extLst>
              <a:ext uri="{FF2B5EF4-FFF2-40B4-BE49-F238E27FC236}">
                <a16:creationId xmlns:a16="http://schemas.microsoft.com/office/drawing/2014/main" id="{A5F161F4-CB8E-480F-8499-D1BD68C8BB59}"/>
              </a:ext>
            </a:extLst>
          </p:cNvPr>
          <p:cNvSpPr>
            <a:spLocks noGrp="1"/>
          </p:cNvSpPr>
          <p:nvPr>
            <p:ph type="pic" sz="quarter" idx="15"/>
          </p:nvPr>
        </p:nvSpPr>
        <p:spPr>
          <a:xfrm>
            <a:off x="3551776" y="2021303"/>
            <a:ext cx="2286000" cy="2286000"/>
          </a:xfrm>
          <a:prstGeom prst="ellipse">
            <a:avLst/>
          </a:prstGeom>
        </p:spPr>
        <p:txBody>
          <a:bodyPr>
            <a:normAutofit/>
          </a:bodyPr>
          <a:lstStyle>
            <a:lvl1pPr>
              <a:defRPr sz="2000"/>
            </a:lvl1pPr>
          </a:lstStyle>
          <a:p>
            <a:endParaRPr lang="en-US"/>
          </a:p>
        </p:txBody>
      </p:sp>
      <p:sp>
        <p:nvSpPr>
          <p:cNvPr id="27" name="Picture Placeholder 11">
            <a:extLst>
              <a:ext uri="{FF2B5EF4-FFF2-40B4-BE49-F238E27FC236}">
                <a16:creationId xmlns:a16="http://schemas.microsoft.com/office/drawing/2014/main" id="{FA25DBB0-929B-4EA3-AF0A-D34760BBAB8E}"/>
              </a:ext>
            </a:extLst>
          </p:cNvPr>
          <p:cNvSpPr>
            <a:spLocks noGrp="1"/>
          </p:cNvSpPr>
          <p:nvPr>
            <p:ph type="pic" sz="quarter" idx="16"/>
          </p:nvPr>
        </p:nvSpPr>
        <p:spPr>
          <a:xfrm>
            <a:off x="6358339" y="2021303"/>
            <a:ext cx="2286000" cy="2286000"/>
          </a:xfrm>
          <a:prstGeom prst="ellipse">
            <a:avLst/>
          </a:prstGeom>
        </p:spPr>
        <p:txBody>
          <a:bodyPr>
            <a:normAutofit/>
          </a:bodyPr>
          <a:lstStyle>
            <a:lvl1pPr>
              <a:defRPr sz="2000"/>
            </a:lvl1pPr>
          </a:lstStyle>
          <a:p>
            <a:endParaRPr lang="en-US"/>
          </a:p>
        </p:txBody>
      </p:sp>
      <p:sp>
        <p:nvSpPr>
          <p:cNvPr id="28" name="Picture Placeholder 11">
            <a:extLst>
              <a:ext uri="{FF2B5EF4-FFF2-40B4-BE49-F238E27FC236}">
                <a16:creationId xmlns:a16="http://schemas.microsoft.com/office/drawing/2014/main" id="{2166858A-D674-4111-9862-D87359001031}"/>
              </a:ext>
            </a:extLst>
          </p:cNvPr>
          <p:cNvSpPr>
            <a:spLocks noGrp="1"/>
          </p:cNvSpPr>
          <p:nvPr>
            <p:ph type="pic" sz="quarter" idx="17"/>
          </p:nvPr>
        </p:nvSpPr>
        <p:spPr>
          <a:xfrm>
            <a:off x="9164901" y="2021303"/>
            <a:ext cx="2286000" cy="2286000"/>
          </a:xfrm>
          <a:prstGeom prst="ellipse">
            <a:avLst/>
          </a:prstGeom>
        </p:spPr>
        <p:txBody>
          <a:bodyPr>
            <a:normAutofit/>
          </a:bodyPr>
          <a:lstStyle>
            <a:lvl1pPr>
              <a:defRPr sz="2000"/>
            </a:lvl1pPr>
          </a:lstStyle>
          <a:p>
            <a:endParaRPr lang="en-US"/>
          </a:p>
        </p:txBody>
      </p:sp>
      <p:sp>
        <p:nvSpPr>
          <p:cNvPr id="29" name="Text Placeholder 20">
            <a:extLst>
              <a:ext uri="{FF2B5EF4-FFF2-40B4-BE49-F238E27FC236}">
                <a16:creationId xmlns:a16="http://schemas.microsoft.com/office/drawing/2014/main" id="{0A21E468-9819-48EA-9CFE-D8A100CF2FBC}"/>
              </a:ext>
            </a:extLst>
          </p:cNvPr>
          <p:cNvSpPr>
            <a:spLocks noGrp="1"/>
          </p:cNvSpPr>
          <p:nvPr>
            <p:ph type="body" sz="quarter" idx="18" hasCustomPrompt="1"/>
          </p:nvPr>
        </p:nvSpPr>
        <p:spPr>
          <a:xfrm>
            <a:off x="762000" y="4417646"/>
            <a:ext cx="2286000" cy="365125"/>
          </a:xfrm>
        </p:spPr>
        <p:txBody>
          <a:bodyPr anchor="ctr">
            <a:noAutofit/>
          </a:bodyPr>
          <a:lstStyle>
            <a:lvl1pPr marL="0" indent="0" algn="ctr">
              <a:lnSpc>
                <a:spcPct val="100000"/>
              </a:lnSpc>
              <a:spcBef>
                <a:spcPts val="0"/>
              </a:spcBef>
              <a:spcAft>
                <a:spcPts val="0"/>
              </a:spcAft>
              <a:buNone/>
              <a:defRPr lang="en-US" sz="2800" b="0" kern="1200" dirty="0" smtClean="0">
                <a:solidFill>
                  <a:schemeClr val="tx1">
                    <a:hueOff val="0"/>
                    <a:satOff val="0"/>
                    <a:lumOff val="0"/>
                    <a:alphaOff val="0"/>
                  </a:schemeClr>
                </a:solidFill>
                <a:latin typeface="+mj-lt"/>
                <a:ea typeface="+mn-ea"/>
                <a:cs typeface="+mn-cs"/>
              </a:defRPr>
            </a:lvl1pPr>
          </a:lstStyle>
          <a:p>
            <a:pPr lvl="0"/>
            <a:r>
              <a:rPr lang="en-US"/>
              <a:t>Name</a:t>
            </a:r>
          </a:p>
        </p:txBody>
      </p:sp>
      <p:sp>
        <p:nvSpPr>
          <p:cNvPr id="30" name="Text Placeholder 22">
            <a:extLst>
              <a:ext uri="{FF2B5EF4-FFF2-40B4-BE49-F238E27FC236}">
                <a16:creationId xmlns:a16="http://schemas.microsoft.com/office/drawing/2014/main" id="{2AA605BC-184B-485A-B68D-27607D4AAB0C}"/>
              </a:ext>
            </a:extLst>
          </p:cNvPr>
          <p:cNvSpPr>
            <a:spLocks noGrp="1"/>
          </p:cNvSpPr>
          <p:nvPr>
            <p:ph type="body" sz="quarter" idx="19" hasCustomPrompt="1"/>
          </p:nvPr>
        </p:nvSpPr>
        <p:spPr>
          <a:xfrm>
            <a:off x="762000" y="480208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a:t>Title</a:t>
            </a:r>
          </a:p>
        </p:txBody>
      </p:sp>
      <p:sp>
        <p:nvSpPr>
          <p:cNvPr id="31" name="Text Placeholder 20">
            <a:extLst>
              <a:ext uri="{FF2B5EF4-FFF2-40B4-BE49-F238E27FC236}">
                <a16:creationId xmlns:a16="http://schemas.microsoft.com/office/drawing/2014/main" id="{5E1DA376-8DFF-42EB-AC05-624D4CC17008}"/>
              </a:ext>
            </a:extLst>
          </p:cNvPr>
          <p:cNvSpPr>
            <a:spLocks noGrp="1"/>
          </p:cNvSpPr>
          <p:nvPr>
            <p:ph type="body" sz="quarter" idx="20" hasCustomPrompt="1"/>
          </p:nvPr>
        </p:nvSpPr>
        <p:spPr>
          <a:xfrm>
            <a:off x="3562967" y="441764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a:t>Name</a:t>
            </a:r>
          </a:p>
        </p:txBody>
      </p:sp>
      <p:sp>
        <p:nvSpPr>
          <p:cNvPr id="32" name="Text Placeholder 22">
            <a:extLst>
              <a:ext uri="{FF2B5EF4-FFF2-40B4-BE49-F238E27FC236}">
                <a16:creationId xmlns:a16="http://schemas.microsoft.com/office/drawing/2014/main" id="{88EA8545-B741-4E15-8054-C79F08609384}"/>
              </a:ext>
            </a:extLst>
          </p:cNvPr>
          <p:cNvSpPr>
            <a:spLocks noGrp="1"/>
          </p:cNvSpPr>
          <p:nvPr>
            <p:ph type="body" sz="quarter" idx="21" hasCustomPrompt="1"/>
          </p:nvPr>
        </p:nvSpPr>
        <p:spPr>
          <a:xfrm>
            <a:off x="3562967" y="480208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a:t>Title</a:t>
            </a:r>
          </a:p>
        </p:txBody>
      </p:sp>
      <p:sp>
        <p:nvSpPr>
          <p:cNvPr id="33" name="Text Placeholder 20">
            <a:extLst>
              <a:ext uri="{FF2B5EF4-FFF2-40B4-BE49-F238E27FC236}">
                <a16:creationId xmlns:a16="http://schemas.microsoft.com/office/drawing/2014/main" id="{C5DDD12B-8AD2-4194-9011-B8AE495CE84A}"/>
              </a:ext>
            </a:extLst>
          </p:cNvPr>
          <p:cNvSpPr>
            <a:spLocks noGrp="1"/>
          </p:cNvSpPr>
          <p:nvPr>
            <p:ph type="body" sz="quarter" idx="22" hasCustomPrompt="1"/>
          </p:nvPr>
        </p:nvSpPr>
        <p:spPr>
          <a:xfrm>
            <a:off x="6363934" y="441764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a:t>Name</a:t>
            </a:r>
          </a:p>
        </p:txBody>
      </p:sp>
      <p:sp>
        <p:nvSpPr>
          <p:cNvPr id="34" name="Text Placeholder 22">
            <a:extLst>
              <a:ext uri="{FF2B5EF4-FFF2-40B4-BE49-F238E27FC236}">
                <a16:creationId xmlns:a16="http://schemas.microsoft.com/office/drawing/2014/main" id="{E1E9CE9A-B335-4B09-A6DC-9FDAE1A8541E}"/>
              </a:ext>
            </a:extLst>
          </p:cNvPr>
          <p:cNvSpPr>
            <a:spLocks noGrp="1"/>
          </p:cNvSpPr>
          <p:nvPr>
            <p:ph type="body" sz="quarter" idx="23" hasCustomPrompt="1"/>
          </p:nvPr>
        </p:nvSpPr>
        <p:spPr>
          <a:xfrm>
            <a:off x="6363934" y="480208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a:t>Title</a:t>
            </a:r>
          </a:p>
        </p:txBody>
      </p:sp>
      <p:sp>
        <p:nvSpPr>
          <p:cNvPr id="35" name="Text Placeholder 20">
            <a:extLst>
              <a:ext uri="{FF2B5EF4-FFF2-40B4-BE49-F238E27FC236}">
                <a16:creationId xmlns:a16="http://schemas.microsoft.com/office/drawing/2014/main" id="{05755812-FA39-400E-9830-518115B16F1A}"/>
              </a:ext>
            </a:extLst>
          </p:cNvPr>
          <p:cNvSpPr>
            <a:spLocks noGrp="1"/>
          </p:cNvSpPr>
          <p:nvPr>
            <p:ph type="body" sz="quarter" idx="24" hasCustomPrompt="1"/>
          </p:nvPr>
        </p:nvSpPr>
        <p:spPr>
          <a:xfrm>
            <a:off x="9164901" y="441764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a:t>Name</a:t>
            </a:r>
          </a:p>
        </p:txBody>
      </p:sp>
      <p:sp>
        <p:nvSpPr>
          <p:cNvPr id="36" name="Text Placeholder 22">
            <a:extLst>
              <a:ext uri="{FF2B5EF4-FFF2-40B4-BE49-F238E27FC236}">
                <a16:creationId xmlns:a16="http://schemas.microsoft.com/office/drawing/2014/main" id="{B0C99DAB-BC75-4032-B8DE-82896B438816}"/>
              </a:ext>
            </a:extLst>
          </p:cNvPr>
          <p:cNvSpPr>
            <a:spLocks noGrp="1"/>
          </p:cNvSpPr>
          <p:nvPr>
            <p:ph type="body" sz="quarter" idx="25" hasCustomPrompt="1"/>
          </p:nvPr>
        </p:nvSpPr>
        <p:spPr>
          <a:xfrm>
            <a:off x="9164901" y="480208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a:t>Title</a:t>
            </a:r>
          </a:p>
        </p:txBody>
      </p:sp>
    </p:spTree>
    <p:extLst>
      <p:ext uri="{BB962C8B-B14F-4D97-AF65-F5344CB8AC3E}">
        <p14:creationId xmlns:p14="http://schemas.microsoft.com/office/powerpoint/2010/main" val="279247625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34" name="Graphic 4">
            <a:extLst>
              <a:ext uri="{FF2B5EF4-FFF2-40B4-BE49-F238E27FC236}">
                <a16:creationId xmlns:a16="http://schemas.microsoft.com/office/drawing/2014/main" id="{F6919F4A-127D-4827-9E80-D8662425CC16}"/>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35" name="Freeform: Shape 34">
              <a:extLst>
                <a:ext uri="{FF2B5EF4-FFF2-40B4-BE49-F238E27FC236}">
                  <a16:creationId xmlns:a16="http://schemas.microsoft.com/office/drawing/2014/main" id="{E4F0C362-E345-4C93-8DBC-55525E213FE2}"/>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246589FF-4A9D-484E-95B0-A0C39A326BFF}"/>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CC09BAE-0430-4149-BDEC-23DD9C37ACC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4F6CC180-FC7F-4A8E-BACC-034FD0C68CA9}"/>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A137FFAD-2383-4411-A9CD-B0DCBF8452F9}"/>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6F7ADA10-97E6-406B-955B-4DF941688C55}"/>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E5ED4958-089A-40EE-BEF8-D2DA3283FE41}"/>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6BBC70D8-0977-4E3E-BDCC-5DB32F534597}"/>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2F37D25-C4FD-4978-AE31-636891A33D6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42DD3606-BA69-4959-9335-377E9AA120FF}"/>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F5B11ABC-F37E-4946-9A7B-90D363182626}"/>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D86B1D23-2F36-4086-9CF7-D76D833D228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A3AE423B-5BB8-454B-B2D6-85AE6185C587}"/>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52" name="Group 51">
            <a:extLst>
              <a:ext uri="{FF2B5EF4-FFF2-40B4-BE49-F238E27FC236}">
                <a16:creationId xmlns:a16="http://schemas.microsoft.com/office/drawing/2014/main" id="{3BF87D25-4424-40BA-B114-A4FB8BDFE843}"/>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3" name="Freeform: Shape 52">
              <a:extLst>
                <a:ext uri="{FF2B5EF4-FFF2-40B4-BE49-F238E27FC236}">
                  <a16:creationId xmlns:a16="http://schemas.microsoft.com/office/drawing/2014/main" id="{B567477D-2972-4718-B0A2-9FC97531B87F}"/>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52D08859-301B-4802-95D8-B8A552752B90}"/>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48" name="Title 1">
            <a:extLst>
              <a:ext uri="{FF2B5EF4-FFF2-40B4-BE49-F238E27FC236}">
                <a16:creationId xmlns:a16="http://schemas.microsoft.com/office/drawing/2014/main" id="{430ADD3E-99CC-43CF-9A97-D44AA54C5F1E}"/>
              </a:ext>
            </a:extLst>
          </p:cNvPr>
          <p:cNvSpPr>
            <a:spLocks noGrp="1"/>
          </p:cNvSpPr>
          <p:nvPr>
            <p:ph type="title"/>
          </p:nvPr>
        </p:nvSpPr>
        <p:spPr>
          <a:xfrm>
            <a:off x="1331088" y="565739"/>
            <a:ext cx="9745883" cy="1124949"/>
          </a:xfrm>
        </p:spPr>
        <p:txBody>
          <a:bodyPr/>
          <a:lstStyle/>
          <a:p>
            <a:endParaRPr lang="en-US"/>
          </a:p>
        </p:txBody>
      </p:sp>
      <p:sp>
        <p:nvSpPr>
          <p:cNvPr id="49" name="Date Placeholder 10">
            <a:extLst>
              <a:ext uri="{FF2B5EF4-FFF2-40B4-BE49-F238E27FC236}">
                <a16:creationId xmlns:a16="http://schemas.microsoft.com/office/drawing/2014/main" id="{8C8B246A-7ACC-4517-903D-35509488E52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B490EC5-6F65-45BF-89F3-AC4DE8AFDD8B}"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50" name="Footer Placeholder 11">
            <a:extLst>
              <a:ext uri="{FF2B5EF4-FFF2-40B4-BE49-F238E27FC236}">
                <a16:creationId xmlns:a16="http://schemas.microsoft.com/office/drawing/2014/main" id="{C75AD95D-76DC-4BCD-8AFB-35B7DB2D7F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51" name="Slide Number Placeholder 12">
            <a:extLst>
              <a:ext uri="{FF2B5EF4-FFF2-40B4-BE49-F238E27FC236}">
                <a16:creationId xmlns:a16="http://schemas.microsoft.com/office/drawing/2014/main" id="{65BB740A-80ED-48DA-B622-9643EFA2303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 name="Oval 1">
            <a:extLst>
              <a:ext uri="{FF2B5EF4-FFF2-40B4-BE49-F238E27FC236}">
                <a16:creationId xmlns:a16="http://schemas.microsoft.com/office/drawing/2014/main" id="{7F7C86B6-604E-4B54-A07B-F9BB80F8727E}"/>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59864315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884E0F3D-4529-453A-AD51-82F68FA8ECED}" type="datetimeFigureOut">
              <a:rPr lang="en-US" smtClean="0"/>
              <a:t>4/9/2024</a:t>
            </a:fld>
            <a:endParaRPr lang="en-US"/>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endParaRPr lang="en-US"/>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5EA792F7-1D9E-4C7E-A103-E8EDFDC2691E}" type="slidenum">
              <a:rPr lang="en-US" smtClean="0"/>
              <a:t>‹#›</a:t>
            </a:fld>
            <a:endParaRPr lang="en-US"/>
          </a:p>
        </p:txBody>
      </p:sp>
    </p:spTree>
    <p:extLst>
      <p:ext uri="{BB962C8B-B14F-4D97-AF65-F5344CB8AC3E}">
        <p14:creationId xmlns:p14="http://schemas.microsoft.com/office/powerpoint/2010/main" val="40527574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5"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a:extLst>
              <a:ext uri="{FF2B5EF4-FFF2-40B4-BE49-F238E27FC236}">
                <a16:creationId xmlns:a16="http://schemas.microsoft.com/office/drawing/2014/main" id="{02394CBA-755F-42B7-BF28-BDBB599FAAFF}"/>
              </a:ext>
            </a:extLst>
          </p:cNvPr>
          <p:cNvSpPr>
            <a:spLocks noGrp="1"/>
          </p:cNvSpPr>
          <p:nvPr>
            <p:ph type="ctrTitle"/>
          </p:nvPr>
        </p:nvSpPr>
        <p:spPr>
          <a:xfrm>
            <a:off x="1521269" y="799275"/>
            <a:ext cx="4579668" cy="3028072"/>
          </a:xfrm>
        </p:spPr>
        <p:txBody>
          <a:bodyPr>
            <a:normAutofit/>
          </a:bodyPr>
          <a:lstStyle/>
          <a:p>
            <a:r>
              <a:rPr lang="en-US" sz="3600"/>
              <a:t>DSMA</a:t>
            </a:r>
            <a:br>
              <a:rPr lang="en-US" sz="3600"/>
            </a:br>
            <a:r>
              <a:rPr lang="en-US" sz="3600"/>
              <a:t>Group Assignment</a:t>
            </a:r>
            <a:br>
              <a:rPr lang="en-US" sz="3600"/>
            </a:br>
            <a:endParaRPr lang="en-US" sz="3600"/>
          </a:p>
        </p:txBody>
      </p:sp>
      <p:sp>
        <p:nvSpPr>
          <p:cNvPr id="81" name="Subtitle 80">
            <a:extLst>
              <a:ext uri="{FF2B5EF4-FFF2-40B4-BE49-F238E27FC236}">
                <a16:creationId xmlns:a16="http://schemas.microsoft.com/office/drawing/2014/main" id="{3F9E8A38-46A0-49FF-8F72-481E44F49E38}"/>
              </a:ext>
            </a:extLst>
          </p:cNvPr>
          <p:cNvSpPr>
            <a:spLocks noGrp="1"/>
          </p:cNvSpPr>
          <p:nvPr>
            <p:ph type="subTitle" idx="1"/>
          </p:nvPr>
        </p:nvSpPr>
        <p:spPr>
          <a:xfrm>
            <a:off x="1521269" y="3276267"/>
            <a:ext cx="4579668" cy="1809952"/>
          </a:xfrm>
        </p:spPr>
        <p:txBody>
          <a:bodyPr vert="horz" lIns="91440" tIns="45720" rIns="91440" bIns="45720" rtlCol="0" anchor="t">
            <a:normAutofit fontScale="92500" lnSpcReduction="10000"/>
          </a:bodyPr>
          <a:lstStyle/>
          <a:p>
            <a:r>
              <a:rPr lang="en-US"/>
              <a:t>Group 10</a:t>
            </a:r>
          </a:p>
          <a:p>
            <a:pPr algn="l"/>
            <a:r>
              <a:rPr lang="en-US" sz="1400">
                <a:ea typeface="Source Sans Pro"/>
              </a:rPr>
              <a:t>Anjaneya Sarangi</a:t>
            </a:r>
          </a:p>
          <a:p>
            <a:pPr algn="l"/>
            <a:r>
              <a:rPr lang="en-US" sz="1400">
                <a:ea typeface="Source Sans Pro"/>
              </a:rPr>
              <a:t>Jatin Dhawan</a:t>
            </a:r>
          </a:p>
          <a:p>
            <a:pPr algn="l"/>
            <a:r>
              <a:rPr lang="en-US" sz="1400">
                <a:ea typeface="Source Sans Pro"/>
              </a:rPr>
              <a:t>Sharath Chandra Paladugu</a:t>
            </a:r>
          </a:p>
          <a:p>
            <a:pPr algn="l"/>
            <a:r>
              <a:rPr lang="en-US" sz="1400">
                <a:ea typeface="Source Sans Pro"/>
              </a:rPr>
              <a:t>Sowmya </a:t>
            </a:r>
            <a:r>
              <a:rPr lang="en-US" sz="1400" err="1">
                <a:ea typeface="Source Sans Pro"/>
              </a:rPr>
              <a:t>Chattragadda</a:t>
            </a:r>
          </a:p>
          <a:p>
            <a:pPr algn="l"/>
            <a:r>
              <a:rPr lang="en-US" sz="1400">
                <a:ea typeface="Source Sans Pro"/>
              </a:rPr>
              <a:t>Virendra Singh</a:t>
            </a:r>
          </a:p>
        </p:txBody>
      </p:sp>
      <p:pic>
        <p:nvPicPr>
          <p:cNvPr id="8" name="Picture Placeholder 7" descr="Water splashing water with bubbles&#10;&#10;Description automatically generated">
            <a:extLst>
              <a:ext uri="{FF2B5EF4-FFF2-40B4-BE49-F238E27FC236}">
                <a16:creationId xmlns:a16="http://schemas.microsoft.com/office/drawing/2014/main" id="{4EE6E687-5325-42C2-817F-ED9AE11FE2A0}"/>
              </a:ext>
            </a:extLst>
          </p:cNvPr>
          <p:cNvPicPr>
            <a:picLocks noGrp="1" noChangeAspect="1"/>
          </p:cNvPicPr>
          <p:nvPr>
            <p:ph type="pic" sz="quarter" idx="13"/>
          </p:nvPr>
        </p:nvPicPr>
        <p:blipFill rotWithShape="1">
          <a:blip r:embed="rId3"/>
          <a:srcRect/>
          <a:stretch/>
        </p:blipFill>
        <p:spPr>
          <a:xfrm>
            <a:off x="7068418" y="2658571"/>
            <a:ext cx="4207947" cy="2805298"/>
          </a:xfrm>
        </p:spPr>
      </p:pic>
    </p:spTree>
    <p:extLst>
      <p:ext uri="{BB962C8B-B14F-4D97-AF65-F5344CB8AC3E}">
        <p14:creationId xmlns:p14="http://schemas.microsoft.com/office/powerpoint/2010/main" val="888131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product&#10;&#10;Description automatically generated">
            <a:extLst>
              <a:ext uri="{FF2B5EF4-FFF2-40B4-BE49-F238E27FC236}">
                <a16:creationId xmlns:a16="http://schemas.microsoft.com/office/drawing/2014/main" id="{E1686E32-9AB3-F11B-B711-DC727325E4FE}"/>
              </a:ext>
            </a:extLst>
          </p:cNvPr>
          <p:cNvPicPr>
            <a:picLocks noChangeAspect="1"/>
          </p:cNvPicPr>
          <p:nvPr/>
        </p:nvPicPr>
        <p:blipFill rotWithShape="1">
          <a:blip r:embed="rId2"/>
          <a:srcRect l="-25" r="32584" b="258"/>
          <a:stretch/>
        </p:blipFill>
        <p:spPr>
          <a:xfrm>
            <a:off x="311309" y="1404264"/>
            <a:ext cx="3522629" cy="2518965"/>
          </a:xfrm>
          <a:prstGeom prst="rect">
            <a:avLst/>
          </a:prstGeom>
        </p:spPr>
      </p:pic>
      <p:sp>
        <p:nvSpPr>
          <p:cNvPr id="2" name="Title 1">
            <a:extLst>
              <a:ext uri="{FF2B5EF4-FFF2-40B4-BE49-F238E27FC236}">
                <a16:creationId xmlns:a16="http://schemas.microsoft.com/office/drawing/2014/main" id="{145C2C69-6BF3-6EED-DFCE-59402E9C4151}"/>
              </a:ext>
            </a:extLst>
          </p:cNvPr>
          <p:cNvSpPr>
            <a:spLocks noGrp="1"/>
          </p:cNvSpPr>
          <p:nvPr>
            <p:ph type="title"/>
          </p:nvPr>
        </p:nvSpPr>
        <p:spPr>
          <a:xfrm>
            <a:off x="-3183" y="409"/>
            <a:ext cx="4150804" cy="1431000"/>
          </a:xfrm>
        </p:spPr>
        <p:txBody>
          <a:bodyPr>
            <a:normAutofit fontScale="90000"/>
          </a:bodyPr>
          <a:lstStyle/>
          <a:p>
            <a:r>
              <a:rPr lang="en-US" err="1"/>
              <a:t>Evocus</a:t>
            </a:r>
            <a:r>
              <a:rPr lang="en-US"/>
              <a:t> Marketing In Action</a:t>
            </a:r>
          </a:p>
        </p:txBody>
      </p:sp>
      <p:sp>
        <p:nvSpPr>
          <p:cNvPr id="3" name="Date Placeholder 2">
            <a:extLst>
              <a:ext uri="{FF2B5EF4-FFF2-40B4-BE49-F238E27FC236}">
                <a16:creationId xmlns:a16="http://schemas.microsoft.com/office/drawing/2014/main" id="{B200353D-7A1E-0AC1-AE5F-8909E9BE90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5" name="Slide Number Placeholder 4">
            <a:extLst>
              <a:ext uri="{FF2B5EF4-FFF2-40B4-BE49-F238E27FC236}">
                <a16:creationId xmlns:a16="http://schemas.microsoft.com/office/drawing/2014/main" id="{64430497-2FE7-0E54-0101-116FB654C6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7" name="Oval 6">
            <a:extLst>
              <a:ext uri="{FF2B5EF4-FFF2-40B4-BE49-F238E27FC236}">
                <a16:creationId xmlns:a16="http://schemas.microsoft.com/office/drawing/2014/main" id="{6303FB03-8DE6-99F6-522C-204DFF0F3707}"/>
              </a:ext>
            </a:extLst>
          </p:cNvPr>
          <p:cNvSpPr/>
          <p:nvPr/>
        </p:nvSpPr>
        <p:spPr>
          <a:xfrm>
            <a:off x="2071077" y="3432256"/>
            <a:ext cx="403794" cy="2474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2910BB-FC89-46F7-5CE2-75347F71D8A9}"/>
              </a:ext>
            </a:extLst>
          </p:cNvPr>
          <p:cNvSpPr/>
          <p:nvPr/>
        </p:nvSpPr>
        <p:spPr>
          <a:xfrm>
            <a:off x="846667" y="1406769"/>
            <a:ext cx="403794" cy="2474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website&#10;&#10;Description automatically generated">
            <a:extLst>
              <a:ext uri="{FF2B5EF4-FFF2-40B4-BE49-F238E27FC236}">
                <a16:creationId xmlns:a16="http://schemas.microsoft.com/office/drawing/2014/main" id="{969CDBD2-31FB-BDF3-B0DB-9717A4131D6D}"/>
              </a:ext>
            </a:extLst>
          </p:cNvPr>
          <p:cNvPicPr>
            <a:picLocks noChangeAspect="1"/>
          </p:cNvPicPr>
          <p:nvPr/>
        </p:nvPicPr>
        <p:blipFill>
          <a:blip r:embed="rId3"/>
          <a:stretch>
            <a:fillRect/>
          </a:stretch>
        </p:blipFill>
        <p:spPr>
          <a:xfrm>
            <a:off x="4633377" y="1406769"/>
            <a:ext cx="3517913" cy="2650718"/>
          </a:xfrm>
          <a:prstGeom prst="rect">
            <a:avLst/>
          </a:prstGeom>
        </p:spPr>
      </p:pic>
      <p:pic>
        <p:nvPicPr>
          <p:cNvPr id="10" name="Picture 9" descr="A person wearing sunglasses and holding a bottle&#10;&#10;Description automatically generated">
            <a:extLst>
              <a:ext uri="{FF2B5EF4-FFF2-40B4-BE49-F238E27FC236}">
                <a16:creationId xmlns:a16="http://schemas.microsoft.com/office/drawing/2014/main" id="{880A0BEE-A965-8469-284D-C310283C0150}"/>
              </a:ext>
            </a:extLst>
          </p:cNvPr>
          <p:cNvPicPr>
            <a:picLocks noChangeAspect="1"/>
          </p:cNvPicPr>
          <p:nvPr/>
        </p:nvPicPr>
        <p:blipFill>
          <a:blip r:embed="rId4"/>
          <a:stretch>
            <a:fillRect/>
          </a:stretch>
        </p:blipFill>
        <p:spPr>
          <a:xfrm>
            <a:off x="8901725" y="1432821"/>
            <a:ext cx="1454962" cy="1406770"/>
          </a:xfrm>
          <a:prstGeom prst="rect">
            <a:avLst/>
          </a:prstGeom>
        </p:spPr>
      </p:pic>
      <p:pic>
        <p:nvPicPr>
          <p:cNvPr id="11" name="Picture 10" descr="A person holding a bottle of liquid&#10;&#10;Description automatically generated">
            <a:extLst>
              <a:ext uri="{FF2B5EF4-FFF2-40B4-BE49-F238E27FC236}">
                <a16:creationId xmlns:a16="http://schemas.microsoft.com/office/drawing/2014/main" id="{327D24E7-B342-B467-C03F-34CC38511718}"/>
              </a:ext>
            </a:extLst>
          </p:cNvPr>
          <p:cNvPicPr>
            <a:picLocks noChangeAspect="1"/>
          </p:cNvPicPr>
          <p:nvPr/>
        </p:nvPicPr>
        <p:blipFill>
          <a:blip r:embed="rId5"/>
          <a:stretch>
            <a:fillRect/>
          </a:stretch>
        </p:blipFill>
        <p:spPr>
          <a:xfrm>
            <a:off x="8917143" y="2839590"/>
            <a:ext cx="1430639" cy="1432822"/>
          </a:xfrm>
          <a:prstGeom prst="rect">
            <a:avLst/>
          </a:prstGeom>
        </p:spPr>
      </p:pic>
      <p:pic>
        <p:nvPicPr>
          <p:cNvPr id="12" name="Picture 11" descr="Bollywood Rapper Badshah Showed Off His Black Water At The Airport">
            <a:extLst>
              <a:ext uri="{FF2B5EF4-FFF2-40B4-BE49-F238E27FC236}">
                <a16:creationId xmlns:a16="http://schemas.microsoft.com/office/drawing/2014/main" id="{425B125C-927E-8D1F-169F-3ABC28B6AD81}"/>
              </a:ext>
            </a:extLst>
          </p:cNvPr>
          <p:cNvPicPr>
            <a:picLocks noChangeAspect="1"/>
          </p:cNvPicPr>
          <p:nvPr/>
        </p:nvPicPr>
        <p:blipFill>
          <a:blip r:embed="rId6"/>
          <a:stretch>
            <a:fillRect/>
          </a:stretch>
        </p:blipFill>
        <p:spPr>
          <a:xfrm>
            <a:off x="10368532" y="1412999"/>
            <a:ext cx="1810319" cy="2859697"/>
          </a:xfrm>
          <a:prstGeom prst="rect">
            <a:avLst/>
          </a:prstGeom>
        </p:spPr>
      </p:pic>
      <p:sp>
        <p:nvSpPr>
          <p:cNvPr id="13" name="TextBox 12">
            <a:extLst>
              <a:ext uri="{FF2B5EF4-FFF2-40B4-BE49-F238E27FC236}">
                <a16:creationId xmlns:a16="http://schemas.microsoft.com/office/drawing/2014/main" id="{40193548-A027-5F75-1FC9-2CAF9347EFC4}"/>
              </a:ext>
            </a:extLst>
          </p:cNvPr>
          <p:cNvSpPr txBox="1"/>
          <p:nvPr/>
        </p:nvSpPr>
        <p:spPr>
          <a:xfrm>
            <a:off x="338666" y="4233333"/>
            <a:ext cx="35169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Source Sans Pro"/>
              </a:rPr>
              <a:t>Amazon Marketing Services:</a:t>
            </a:r>
            <a:r>
              <a:rPr lang="en-US">
                <a:ea typeface="Source Sans Pro"/>
              </a:rPr>
              <a:t> </a:t>
            </a:r>
            <a:r>
              <a:rPr lang="en-US" err="1">
                <a:ea typeface="Source Sans Pro"/>
              </a:rPr>
              <a:t>Evocus</a:t>
            </a:r>
            <a:r>
              <a:rPr lang="en-US">
                <a:ea typeface="Source Sans Pro"/>
              </a:rPr>
              <a:t> is present at almost all top searches related to alkaline/natural/black water</a:t>
            </a:r>
            <a:endParaRPr lang="en-US"/>
          </a:p>
        </p:txBody>
      </p:sp>
      <p:sp>
        <p:nvSpPr>
          <p:cNvPr id="14" name="TextBox 13">
            <a:extLst>
              <a:ext uri="{FF2B5EF4-FFF2-40B4-BE49-F238E27FC236}">
                <a16:creationId xmlns:a16="http://schemas.microsoft.com/office/drawing/2014/main" id="{82A2754D-B6F5-AB5E-62DB-0993F617FFA6}"/>
              </a:ext>
            </a:extLst>
          </p:cNvPr>
          <p:cNvSpPr txBox="1"/>
          <p:nvPr/>
        </p:nvSpPr>
        <p:spPr>
          <a:xfrm>
            <a:off x="4630615" y="4233333"/>
            <a:ext cx="351692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Source Sans Pro"/>
              </a:rPr>
              <a:t>SEO/SEM:</a:t>
            </a:r>
            <a:r>
              <a:rPr lang="en-US">
                <a:ea typeface="Source Sans Pro"/>
              </a:rPr>
              <a:t> </a:t>
            </a:r>
          </a:p>
          <a:p>
            <a:pPr algn="ctr"/>
            <a:r>
              <a:rPr lang="en-US">
                <a:ea typeface="Source Sans Pro"/>
              </a:rPr>
              <a:t>Not Strategic focus on SEO/SEM. No Transactional/Commercial keywords in Google Top 10. Very Less ads on SEM as shown above.</a:t>
            </a:r>
          </a:p>
        </p:txBody>
      </p:sp>
      <p:sp>
        <p:nvSpPr>
          <p:cNvPr id="15" name="TextBox 14">
            <a:extLst>
              <a:ext uri="{FF2B5EF4-FFF2-40B4-BE49-F238E27FC236}">
                <a16:creationId xmlns:a16="http://schemas.microsoft.com/office/drawing/2014/main" id="{2503E02A-D295-5988-56C3-CED8EA84F836}"/>
              </a:ext>
            </a:extLst>
          </p:cNvPr>
          <p:cNvSpPr txBox="1"/>
          <p:nvPr/>
        </p:nvSpPr>
        <p:spPr>
          <a:xfrm>
            <a:off x="8486205" y="4259385"/>
            <a:ext cx="36992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Source Sans Pro"/>
              </a:rPr>
              <a:t>Influencers Mouth of word:</a:t>
            </a:r>
            <a:r>
              <a:rPr lang="en-US">
                <a:ea typeface="Source Sans Pro"/>
              </a:rPr>
              <a:t> </a:t>
            </a:r>
          </a:p>
          <a:p>
            <a:pPr algn="ctr"/>
            <a:r>
              <a:rPr lang="en-US">
                <a:ea typeface="Source Sans Pro"/>
              </a:rPr>
              <a:t>Due to its premium nature and health benefits – lot of celebs are </a:t>
            </a:r>
            <a:r>
              <a:rPr lang="en-US" err="1">
                <a:ea typeface="Source Sans Pro"/>
              </a:rPr>
              <a:t>papped</a:t>
            </a:r>
            <a:r>
              <a:rPr lang="en-US">
                <a:ea typeface="Source Sans Pro"/>
              </a:rPr>
              <a:t> with organic usage of product which has helped the brand.</a:t>
            </a:r>
            <a:endParaRPr lang="en-US"/>
          </a:p>
        </p:txBody>
      </p:sp>
    </p:spTree>
    <p:extLst>
      <p:ext uri="{BB962C8B-B14F-4D97-AF65-F5344CB8AC3E}">
        <p14:creationId xmlns:p14="http://schemas.microsoft.com/office/powerpoint/2010/main" val="231976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2C69-6BF3-6EED-DFCE-59402E9C4151}"/>
              </a:ext>
            </a:extLst>
          </p:cNvPr>
          <p:cNvSpPr>
            <a:spLocks noGrp="1"/>
          </p:cNvSpPr>
          <p:nvPr>
            <p:ph type="title"/>
          </p:nvPr>
        </p:nvSpPr>
        <p:spPr>
          <a:xfrm>
            <a:off x="-3183" y="409"/>
            <a:ext cx="4150804" cy="1431000"/>
          </a:xfrm>
        </p:spPr>
        <p:txBody>
          <a:bodyPr>
            <a:normAutofit fontScale="90000"/>
          </a:bodyPr>
          <a:lstStyle/>
          <a:p>
            <a:r>
              <a:rPr lang="en-US" err="1"/>
              <a:t>Evocus</a:t>
            </a:r>
            <a:r>
              <a:rPr lang="en-US"/>
              <a:t> Marketing In Action</a:t>
            </a:r>
          </a:p>
        </p:txBody>
      </p:sp>
      <p:sp>
        <p:nvSpPr>
          <p:cNvPr id="3" name="Date Placeholder 2">
            <a:extLst>
              <a:ext uri="{FF2B5EF4-FFF2-40B4-BE49-F238E27FC236}">
                <a16:creationId xmlns:a16="http://schemas.microsoft.com/office/drawing/2014/main" id="{B200353D-7A1E-0AC1-AE5F-8909E9BE90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5" name="Slide Number Placeholder 4">
            <a:extLst>
              <a:ext uri="{FF2B5EF4-FFF2-40B4-BE49-F238E27FC236}">
                <a16:creationId xmlns:a16="http://schemas.microsoft.com/office/drawing/2014/main" id="{64430497-2FE7-0E54-0101-116FB654C6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13" name="TextBox 12">
            <a:extLst>
              <a:ext uri="{FF2B5EF4-FFF2-40B4-BE49-F238E27FC236}">
                <a16:creationId xmlns:a16="http://schemas.microsoft.com/office/drawing/2014/main" id="{40193548-A027-5F75-1FC9-2CAF9347EFC4}"/>
              </a:ext>
            </a:extLst>
          </p:cNvPr>
          <p:cNvSpPr txBox="1"/>
          <p:nvPr/>
        </p:nvSpPr>
        <p:spPr>
          <a:xfrm>
            <a:off x="1107179" y="5333999"/>
            <a:ext cx="351692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Source Sans Pro"/>
              </a:rPr>
              <a:t>Instagram Influencers Collaboration:</a:t>
            </a:r>
            <a:r>
              <a:rPr lang="en-US">
                <a:ea typeface="Source Sans Pro"/>
              </a:rPr>
              <a:t> </a:t>
            </a:r>
            <a:r>
              <a:rPr lang="en-US" err="1">
                <a:ea typeface="Source Sans Pro"/>
              </a:rPr>
              <a:t>Evocus</a:t>
            </a:r>
            <a:r>
              <a:rPr lang="en-US">
                <a:ea typeface="Source Sans Pro"/>
              </a:rPr>
              <a:t> is partnering with multiple IG Influencers in its social media strategy. </a:t>
            </a:r>
            <a:endParaRPr lang="en-US"/>
          </a:p>
        </p:txBody>
      </p:sp>
      <p:sp>
        <p:nvSpPr>
          <p:cNvPr id="14" name="TextBox 13">
            <a:extLst>
              <a:ext uri="{FF2B5EF4-FFF2-40B4-BE49-F238E27FC236}">
                <a16:creationId xmlns:a16="http://schemas.microsoft.com/office/drawing/2014/main" id="{82A2754D-B6F5-AB5E-62DB-0993F617FFA6}"/>
              </a:ext>
            </a:extLst>
          </p:cNvPr>
          <p:cNvSpPr txBox="1"/>
          <p:nvPr/>
        </p:nvSpPr>
        <p:spPr>
          <a:xfrm>
            <a:off x="7248769" y="5353538"/>
            <a:ext cx="351692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Source Sans Pro"/>
              </a:rPr>
              <a:t>Product Placement:</a:t>
            </a:r>
            <a:r>
              <a:rPr lang="en-US">
                <a:ea typeface="Source Sans Pro"/>
              </a:rPr>
              <a:t> </a:t>
            </a:r>
          </a:p>
          <a:p>
            <a:pPr algn="ctr"/>
            <a:r>
              <a:rPr lang="en-US" err="1">
                <a:ea typeface="Source Sans Pro"/>
              </a:rPr>
              <a:t>Evocus</a:t>
            </a:r>
            <a:r>
              <a:rPr lang="en-US">
                <a:ea typeface="Source Sans Pro"/>
              </a:rPr>
              <a:t> is partnering with multiple production houses in brand placements in strategic scenes for maximum messaging impact.</a:t>
            </a:r>
            <a:endParaRPr lang="en-US"/>
          </a:p>
        </p:txBody>
      </p:sp>
      <p:pic>
        <p:nvPicPr>
          <p:cNvPr id="16" name="Picture 15" descr="A person holding a bottle of liquid&#10;&#10;Description automatically generated">
            <a:extLst>
              <a:ext uri="{FF2B5EF4-FFF2-40B4-BE49-F238E27FC236}">
                <a16:creationId xmlns:a16="http://schemas.microsoft.com/office/drawing/2014/main" id="{423108BB-CB4E-7B03-8BBB-3C176E44210F}"/>
              </a:ext>
            </a:extLst>
          </p:cNvPr>
          <p:cNvPicPr>
            <a:picLocks noChangeAspect="1"/>
          </p:cNvPicPr>
          <p:nvPr/>
        </p:nvPicPr>
        <p:blipFill>
          <a:blip r:embed="rId2"/>
          <a:stretch>
            <a:fillRect/>
          </a:stretch>
        </p:blipFill>
        <p:spPr>
          <a:xfrm>
            <a:off x="2975495" y="1221806"/>
            <a:ext cx="2124908" cy="4114800"/>
          </a:xfrm>
          <a:prstGeom prst="rect">
            <a:avLst/>
          </a:prstGeom>
        </p:spPr>
      </p:pic>
      <p:pic>
        <p:nvPicPr>
          <p:cNvPr id="17" name="Picture 16" descr="A person holding a glass of liquid&#10;&#10;Description automatically generated">
            <a:extLst>
              <a:ext uri="{FF2B5EF4-FFF2-40B4-BE49-F238E27FC236}">
                <a16:creationId xmlns:a16="http://schemas.microsoft.com/office/drawing/2014/main" id="{CFB5790B-946F-CEAE-C862-A086C389B1F8}"/>
              </a:ext>
            </a:extLst>
          </p:cNvPr>
          <p:cNvPicPr>
            <a:picLocks noChangeAspect="1"/>
          </p:cNvPicPr>
          <p:nvPr/>
        </p:nvPicPr>
        <p:blipFill>
          <a:blip r:embed="rId3"/>
          <a:stretch>
            <a:fillRect/>
          </a:stretch>
        </p:blipFill>
        <p:spPr>
          <a:xfrm>
            <a:off x="625995" y="1216921"/>
            <a:ext cx="2243852" cy="4114800"/>
          </a:xfrm>
          <a:prstGeom prst="rect">
            <a:avLst/>
          </a:prstGeom>
        </p:spPr>
      </p:pic>
      <p:pic>
        <p:nvPicPr>
          <p:cNvPr id="18" name="Picture 17" descr="A group of men laughing and holding bottles&#10;&#10;Description automatically generated">
            <a:extLst>
              <a:ext uri="{FF2B5EF4-FFF2-40B4-BE49-F238E27FC236}">
                <a16:creationId xmlns:a16="http://schemas.microsoft.com/office/drawing/2014/main" id="{AE6EE124-0F14-6B67-3757-C7C35D337FFD}"/>
              </a:ext>
            </a:extLst>
          </p:cNvPr>
          <p:cNvPicPr>
            <a:picLocks noChangeAspect="1"/>
          </p:cNvPicPr>
          <p:nvPr/>
        </p:nvPicPr>
        <p:blipFill>
          <a:blip r:embed="rId4"/>
          <a:stretch>
            <a:fillRect/>
          </a:stretch>
        </p:blipFill>
        <p:spPr>
          <a:xfrm>
            <a:off x="5601361" y="1087641"/>
            <a:ext cx="6570764" cy="3959795"/>
          </a:xfrm>
          <a:prstGeom prst="rect">
            <a:avLst/>
          </a:prstGeom>
        </p:spPr>
      </p:pic>
    </p:spTree>
    <p:extLst>
      <p:ext uri="{BB962C8B-B14F-4D97-AF65-F5344CB8AC3E}">
        <p14:creationId xmlns:p14="http://schemas.microsoft.com/office/powerpoint/2010/main" val="658596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BA6305-913D-44BD-B3AA-6395AECC850C}"/>
              </a:ext>
            </a:extLst>
          </p:cNvPr>
          <p:cNvSpPr>
            <a:spLocks noGrp="1"/>
          </p:cNvSpPr>
          <p:nvPr>
            <p:ph type="title"/>
          </p:nvPr>
        </p:nvSpPr>
        <p:spPr>
          <a:xfrm>
            <a:off x="1117022" y="409"/>
            <a:ext cx="4860701" cy="1431000"/>
          </a:xfrm>
        </p:spPr>
        <p:txBody>
          <a:bodyPr/>
          <a:lstStyle/>
          <a:p>
            <a:r>
              <a:rPr lang="en-US" err="1"/>
              <a:t>ActivePure</a:t>
            </a:r>
            <a:r>
              <a:rPr lang="en-US"/>
              <a:t> Alkaline Water - GTM</a:t>
            </a:r>
          </a:p>
        </p:txBody>
      </p:sp>
      <p:sp>
        <p:nvSpPr>
          <p:cNvPr id="5" name="Slide Number Placeholder 4">
            <a:extLst>
              <a:ext uri="{FF2B5EF4-FFF2-40B4-BE49-F238E27FC236}">
                <a16:creationId xmlns:a16="http://schemas.microsoft.com/office/drawing/2014/main" id="{0F97A4DD-6112-4908-B134-BBE48A0F6114}"/>
              </a:ext>
            </a:extLst>
          </p:cNvPr>
          <p:cNvSpPr>
            <a:spLocks noGrp="1"/>
          </p:cNvSpPr>
          <p:nvPr>
            <p:ph type="sldNum" sz="quarter" idx="12"/>
          </p:nvPr>
        </p:nvSpPr>
        <p:spPr>
          <a:xfrm>
            <a:off x="8610600" y="6356350"/>
            <a:ext cx="2743200" cy="365125"/>
          </a:xfrm>
        </p:spPr>
        <p:txBody>
          <a:bodyPr/>
          <a:lstStyle/>
          <a:p>
            <a:pPr lvl="0"/>
            <a:fld id="{80967E29-1480-472A-9FC5-C4768A52587C}" type="slidenum">
              <a:rPr lang="en-US" noProof="0" smtClean="0"/>
              <a:pPr lvl="0"/>
              <a:t>12</a:t>
            </a:fld>
            <a:endParaRPr lang="en-US" noProof="0"/>
          </a:p>
        </p:txBody>
      </p:sp>
      <p:sp>
        <p:nvSpPr>
          <p:cNvPr id="18" name="Text Placeholder 13">
            <a:extLst>
              <a:ext uri="{FF2B5EF4-FFF2-40B4-BE49-F238E27FC236}">
                <a16:creationId xmlns:a16="http://schemas.microsoft.com/office/drawing/2014/main" id="{F65A5DBD-879E-4099-190C-6AC27D180104}"/>
              </a:ext>
            </a:extLst>
          </p:cNvPr>
          <p:cNvSpPr>
            <a:spLocks noGrp="1"/>
          </p:cNvSpPr>
          <p:nvPr>
            <p:ph type="body" sz="quarter" idx="13"/>
          </p:nvPr>
        </p:nvSpPr>
        <p:spPr>
          <a:xfrm>
            <a:off x="504392" y="2014538"/>
            <a:ext cx="3534208" cy="518874"/>
          </a:xfrm>
        </p:spPr>
        <p:txBody>
          <a:bodyPr vert="horz" lIns="91440" tIns="45720" rIns="91440" bIns="45720" rtlCol="0" anchor="t">
            <a:normAutofit/>
          </a:bodyPr>
          <a:lstStyle/>
          <a:p>
            <a:r>
              <a:rPr lang="en-US"/>
              <a:t>Segmentation</a:t>
            </a:r>
          </a:p>
        </p:txBody>
      </p:sp>
      <p:sp>
        <p:nvSpPr>
          <p:cNvPr id="20" name="Text Placeholder 14">
            <a:extLst>
              <a:ext uri="{FF2B5EF4-FFF2-40B4-BE49-F238E27FC236}">
                <a16:creationId xmlns:a16="http://schemas.microsoft.com/office/drawing/2014/main" id="{656D724C-3203-BDD2-925D-DD56E8A38ACF}"/>
              </a:ext>
            </a:extLst>
          </p:cNvPr>
          <p:cNvSpPr>
            <a:spLocks noGrp="1"/>
          </p:cNvSpPr>
          <p:nvPr>
            <p:ph type="body" sz="quarter" idx="14"/>
          </p:nvPr>
        </p:nvSpPr>
        <p:spPr>
          <a:xfrm>
            <a:off x="504392" y="2666318"/>
            <a:ext cx="3521183" cy="4181393"/>
          </a:xfrm>
        </p:spPr>
        <p:txBody>
          <a:bodyPr vert="horz" lIns="91440" tIns="45720" rIns="91440" bIns="45720" rtlCol="0" anchor="t">
            <a:normAutofit fontScale="92500" lnSpcReduction="10000"/>
          </a:bodyPr>
          <a:lstStyle/>
          <a:p>
            <a:r>
              <a:rPr lang="en-US" sz="1200" b="1">
                <a:ea typeface="+mn-lt"/>
                <a:cs typeface="+mn-lt"/>
              </a:rPr>
              <a:t>Demographic Segmentation:</a:t>
            </a:r>
            <a:endParaRPr lang="en-US"/>
          </a:p>
          <a:p>
            <a:pPr lvl="1"/>
            <a:r>
              <a:rPr lang="en-US" sz="1200">
                <a:solidFill>
                  <a:srgbClr val="0D0D0D"/>
                </a:solidFill>
                <a:ea typeface="+mn-lt"/>
                <a:cs typeface="+mn-lt"/>
              </a:rPr>
              <a:t>Age: Target individuals aged 18-45, particularly those actively engaged in sports and fitness activities.</a:t>
            </a:r>
            <a:endParaRPr lang="en-US"/>
          </a:p>
          <a:p>
            <a:pPr lvl="1"/>
            <a:r>
              <a:rPr lang="en-US" sz="1200">
                <a:solidFill>
                  <a:srgbClr val="0D0D0D"/>
                </a:solidFill>
                <a:ea typeface="+mn-lt"/>
                <a:cs typeface="+mn-lt"/>
              </a:rPr>
              <a:t>Gender: Both males and females interested in sports and fitness.</a:t>
            </a:r>
            <a:endParaRPr lang="en-US"/>
          </a:p>
          <a:p>
            <a:pPr lvl="1"/>
            <a:r>
              <a:rPr lang="en-US" sz="1200">
                <a:solidFill>
                  <a:srgbClr val="0D0D0D"/>
                </a:solidFill>
                <a:ea typeface="+mn-lt"/>
                <a:cs typeface="+mn-lt"/>
              </a:rPr>
              <a:t>Income: Middle to high income earners who prioritize health and fitness.</a:t>
            </a:r>
            <a:endParaRPr lang="en-US"/>
          </a:p>
          <a:p>
            <a:r>
              <a:rPr lang="en-US" sz="1200" b="1">
                <a:ea typeface="+mn-lt"/>
                <a:cs typeface="+mn-lt"/>
              </a:rPr>
              <a:t>Psychographic Segmentation:</a:t>
            </a:r>
            <a:endParaRPr lang="en-US"/>
          </a:p>
          <a:p>
            <a:pPr lvl="1"/>
            <a:r>
              <a:rPr lang="en-US" sz="1200">
                <a:solidFill>
                  <a:srgbClr val="0D0D0D"/>
                </a:solidFill>
                <a:ea typeface="+mn-lt"/>
                <a:cs typeface="+mn-lt"/>
              </a:rPr>
              <a:t>Health-conscious individuals seeking natural and premium products.</a:t>
            </a:r>
            <a:endParaRPr lang="en-US"/>
          </a:p>
          <a:p>
            <a:pPr lvl="1"/>
            <a:r>
              <a:rPr lang="en-US" sz="1200">
                <a:solidFill>
                  <a:srgbClr val="0D0D0D"/>
                </a:solidFill>
                <a:ea typeface="+mn-lt"/>
                <a:cs typeface="+mn-lt"/>
              </a:rPr>
              <a:t>Athletes and sports enthusiasts looking for better hydration options to enhance performance.</a:t>
            </a:r>
            <a:endParaRPr lang="en-US"/>
          </a:p>
          <a:p>
            <a:pPr lvl="1"/>
            <a:r>
              <a:rPr lang="en-US" sz="1200">
                <a:solidFill>
                  <a:srgbClr val="0D0D0D"/>
                </a:solidFill>
                <a:ea typeface="+mn-lt"/>
                <a:cs typeface="+mn-lt"/>
              </a:rPr>
              <a:t>Environmentally conscious consumers who prefer sustainable products.</a:t>
            </a:r>
          </a:p>
          <a:p>
            <a:r>
              <a:rPr lang="en-US" sz="1200" b="1">
                <a:ea typeface="+mn-lt"/>
                <a:cs typeface="+mn-lt"/>
              </a:rPr>
              <a:t>Behavioral Segmentation:</a:t>
            </a:r>
            <a:endParaRPr lang="en-US"/>
          </a:p>
          <a:p>
            <a:pPr lvl="1"/>
            <a:r>
              <a:rPr lang="en-US" sz="1200">
                <a:solidFill>
                  <a:srgbClr val="0D0D0D"/>
                </a:solidFill>
                <a:ea typeface="+mn-lt"/>
                <a:cs typeface="+mn-lt"/>
              </a:rPr>
              <a:t>Regular gym-goers, athletes, and fitness enthusiasts.</a:t>
            </a:r>
          </a:p>
          <a:p>
            <a:pPr lvl="1"/>
            <a:r>
              <a:rPr lang="en-US" sz="1200">
                <a:solidFill>
                  <a:srgbClr val="0D0D0D"/>
                </a:solidFill>
                <a:ea typeface="+mn-lt"/>
                <a:cs typeface="+mn-lt"/>
              </a:rPr>
              <a:t>Consumers who are willing to pay a premium for quality and performance-enhancing products.</a:t>
            </a:r>
            <a:endParaRPr lang="en-US"/>
          </a:p>
          <a:p>
            <a:pPr lvl="1"/>
            <a:r>
              <a:rPr lang="en-US" sz="1200">
                <a:solidFill>
                  <a:srgbClr val="0D0D0D"/>
                </a:solidFill>
                <a:ea typeface="+mn-lt"/>
                <a:cs typeface="+mn-lt"/>
              </a:rPr>
              <a:t>Those seeking alternatives to sugar and caffeine-laden energy drinks.</a:t>
            </a:r>
          </a:p>
          <a:p>
            <a:endParaRPr lang="en-US">
              <a:ea typeface="Source Sans Pro"/>
            </a:endParaRPr>
          </a:p>
        </p:txBody>
      </p:sp>
      <p:sp>
        <p:nvSpPr>
          <p:cNvPr id="22" name="Text Placeholder 15">
            <a:extLst>
              <a:ext uri="{FF2B5EF4-FFF2-40B4-BE49-F238E27FC236}">
                <a16:creationId xmlns:a16="http://schemas.microsoft.com/office/drawing/2014/main" id="{50333CAA-16F6-EF41-DAB9-CE905490F27B}"/>
              </a:ext>
            </a:extLst>
          </p:cNvPr>
          <p:cNvSpPr>
            <a:spLocks noGrp="1"/>
          </p:cNvSpPr>
          <p:nvPr>
            <p:ph type="body" sz="quarter" idx="15"/>
          </p:nvPr>
        </p:nvSpPr>
        <p:spPr>
          <a:xfrm>
            <a:off x="4356809" y="2014538"/>
            <a:ext cx="3534208" cy="518874"/>
          </a:xfrm>
        </p:spPr>
        <p:txBody>
          <a:bodyPr vert="horz" lIns="91440" tIns="45720" rIns="91440" bIns="45720" rtlCol="0" anchor="t">
            <a:normAutofit/>
          </a:bodyPr>
          <a:lstStyle/>
          <a:p>
            <a:r>
              <a:rPr lang="en-US"/>
              <a:t>Target</a:t>
            </a:r>
          </a:p>
        </p:txBody>
      </p:sp>
      <p:sp>
        <p:nvSpPr>
          <p:cNvPr id="24" name="Text Placeholder 16">
            <a:extLst>
              <a:ext uri="{FF2B5EF4-FFF2-40B4-BE49-F238E27FC236}">
                <a16:creationId xmlns:a16="http://schemas.microsoft.com/office/drawing/2014/main" id="{4CDFDA5B-CBF5-8CAC-6BC7-9E0E0E10B256}"/>
              </a:ext>
            </a:extLst>
          </p:cNvPr>
          <p:cNvSpPr>
            <a:spLocks noGrp="1"/>
          </p:cNvSpPr>
          <p:nvPr>
            <p:ph type="body" sz="quarter" idx="16"/>
          </p:nvPr>
        </p:nvSpPr>
        <p:spPr>
          <a:xfrm>
            <a:off x="4356809" y="2666318"/>
            <a:ext cx="3534208" cy="3295650"/>
          </a:xfrm>
        </p:spPr>
        <p:txBody>
          <a:bodyPr vert="horz" lIns="91440" tIns="45720" rIns="91440" bIns="45720" rtlCol="0" anchor="t">
            <a:normAutofit/>
          </a:bodyPr>
          <a:lstStyle/>
          <a:p>
            <a:r>
              <a:rPr lang="en-US" sz="1400">
                <a:solidFill>
                  <a:srgbClr val="0D0D0D"/>
                </a:solidFill>
                <a:ea typeface="+mn-lt"/>
                <a:cs typeface="+mn-lt"/>
              </a:rPr>
              <a:t>Based on the segmentation, our primary target audience would be health-conscious individuals who are actively engaged in sports and fitness activities, including athletes, gym-goers, and fitness enthusiasts. These individuals are likely to be receptive to the benefits of premium quality alkaline water for hydration and performance enhancement.</a:t>
            </a:r>
          </a:p>
        </p:txBody>
      </p:sp>
      <p:sp>
        <p:nvSpPr>
          <p:cNvPr id="28" name="Text Placeholder 18">
            <a:extLst>
              <a:ext uri="{FF2B5EF4-FFF2-40B4-BE49-F238E27FC236}">
                <a16:creationId xmlns:a16="http://schemas.microsoft.com/office/drawing/2014/main" id="{2F1DDF62-3D35-24AE-51A5-5FBF6E7C24C3}"/>
              </a:ext>
            </a:extLst>
          </p:cNvPr>
          <p:cNvSpPr txBox="1">
            <a:spLocks/>
          </p:cNvSpPr>
          <p:nvPr/>
        </p:nvSpPr>
        <p:spPr>
          <a:xfrm>
            <a:off x="8209226" y="2666318"/>
            <a:ext cx="3534208" cy="420093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ea typeface="+mn-lt"/>
                <a:cs typeface="+mn-lt"/>
              </a:rPr>
              <a:t>Premium Quality: Highlight the superior quality and purity of your alkaline water compared to regular bottled water or other sports drinks..</a:t>
            </a:r>
          </a:p>
          <a:p>
            <a:r>
              <a:rPr lang="en-US" sz="1400">
                <a:ea typeface="+mn-lt"/>
                <a:cs typeface="+mn-lt"/>
              </a:rPr>
              <a:t>Performance Enhancement: Position the alkaline water as a sports drink that not only hydrates but also boosts energy levels and overall performance during physical activities.</a:t>
            </a:r>
          </a:p>
          <a:p>
            <a:r>
              <a:rPr lang="en-US" sz="1400">
                <a:ea typeface="+mn-lt"/>
                <a:cs typeface="+mn-lt"/>
              </a:rPr>
              <a:t>Health and Wellness: Position the product as a healthier alternative to sugary and caffeinated beverages, promoting overall well-being and vitality.</a:t>
            </a:r>
          </a:p>
          <a:p>
            <a:r>
              <a:rPr lang="en-US" sz="1400">
                <a:ea typeface="+mn-lt"/>
                <a:cs typeface="+mn-lt"/>
              </a:rPr>
              <a:t>Natural and Nutrient-rich: Emphasize that your product is free from artificial additives and contains essential minerals for enhanced hydration and well-being</a:t>
            </a:r>
          </a:p>
        </p:txBody>
      </p:sp>
      <p:sp>
        <p:nvSpPr>
          <p:cNvPr id="30" name="Text Placeholder 15">
            <a:extLst>
              <a:ext uri="{FF2B5EF4-FFF2-40B4-BE49-F238E27FC236}">
                <a16:creationId xmlns:a16="http://schemas.microsoft.com/office/drawing/2014/main" id="{AB22CE19-4AF0-901C-E913-3B3B9B01F1B4}"/>
              </a:ext>
            </a:extLst>
          </p:cNvPr>
          <p:cNvSpPr txBox="1">
            <a:spLocks/>
          </p:cNvSpPr>
          <p:nvPr/>
        </p:nvSpPr>
        <p:spPr>
          <a:xfrm>
            <a:off x="8215004" y="2023656"/>
            <a:ext cx="3534208" cy="5188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Positioning</a:t>
            </a:r>
          </a:p>
        </p:txBody>
      </p:sp>
    </p:spTree>
    <p:extLst>
      <p:ext uri="{BB962C8B-B14F-4D97-AF65-F5344CB8AC3E}">
        <p14:creationId xmlns:p14="http://schemas.microsoft.com/office/powerpoint/2010/main" val="351463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C15D8B-94BE-4CFD-BA52-BE8D2A5691D4}"/>
              </a:ext>
            </a:extLst>
          </p:cNvPr>
          <p:cNvSpPr>
            <a:spLocks noGrp="1"/>
          </p:cNvSpPr>
          <p:nvPr>
            <p:ph type="title"/>
          </p:nvPr>
        </p:nvSpPr>
        <p:spPr>
          <a:xfrm>
            <a:off x="980252" y="409"/>
            <a:ext cx="5173316" cy="1431000"/>
          </a:xfrm>
        </p:spPr>
        <p:txBody>
          <a:bodyPr>
            <a:normAutofit/>
          </a:bodyPr>
          <a:lstStyle/>
          <a:p>
            <a:r>
              <a:rPr lang="en-US" err="1">
                <a:ea typeface="+mj-lt"/>
                <a:cs typeface="+mj-lt"/>
              </a:rPr>
              <a:t>ActivePure</a:t>
            </a:r>
            <a:r>
              <a:rPr lang="en-US">
                <a:ea typeface="+mj-lt"/>
                <a:cs typeface="+mj-lt"/>
              </a:rPr>
              <a:t> Alkaline Water – GTM (Contd.)</a:t>
            </a:r>
            <a:endParaRPr lang="en-US"/>
          </a:p>
        </p:txBody>
      </p:sp>
      <p:sp>
        <p:nvSpPr>
          <p:cNvPr id="14" name="Text Placeholder 13">
            <a:extLst>
              <a:ext uri="{FF2B5EF4-FFF2-40B4-BE49-F238E27FC236}">
                <a16:creationId xmlns:a16="http://schemas.microsoft.com/office/drawing/2014/main" id="{A53FF10D-5527-4952-B591-F7CCE100C658}"/>
              </a:ext>
            </a:extLst>
          </p:cNvPr>
          <p:cNvSpPr>
            <a:spLocks noGrp="1"/>
          </p:cNvSpPr>
          <p:nvPr>
            <p:ph type="body" sz="quarter" idx="13"/>
          </p:nvPr>
        </p:nvSpPr>
        <p:spPr>
          <a:xfrm>
            <a:off x="98995" y="1996179"/>
            <a:ext cx="2922588" cy="519113"/>
          </a:xfrm>
        </p:spPr>
        <p:txBody>
          <a:bodyPr vert="horz" lIns="91440" tIns="45720" rIns="91440" bIns="45720" rtlCol="0" anchor="t">
            <a:normAutofit/>
          </a:bodyPr>
          <a:lstStyle/>
          <a:p>
            <a:r>
              <a:rPr lang="en-US" sz="2200"/>
              <a:t>Product Development</a:t>
            </a:r>
          </a:p>
        </p:txBody>
      </p:sp>
      <p:sp>
        <p:nvSpPr>
          <p:cNvPr id="15" name="Text Placeholder 14">
            <a:extLst>
              <a:ext uri="{FF2B5EF4-FFF2-40B4-BE49-F238E27FC236}">
                <a16:creationId xmlns:a16="http://schemas.microsoft.com/office/drawing/2014/main" id="{AAEA8234-005E-4355-AE0F-4DB31EB808C2}"/>
              </a:ext>
            </a:extLst>
          </p:cNvPr>
          <p:cNvSpPr>
            <a:spLocks noGrp="1"/>
          </p:cNvSpPr>
          <p:nvPr>
            <p:ph type="body" sz="quarter" idx="14"/>
          </p:nvPr>
        </p:nvSpPr>
        <p:spPr>
          <a:xfrm>
            <a:off x="98995" y="2670175"/>
            <a:ext cx="2922588" cy="3295650"/>
          </a:xfrm>
        </p:spPr>
        <p:txBody>
          <a:bodyPr vert="horz" lIns="91440" tIns="45720" rIns="91440" bIns="45720" rtlCol="0" anchor="t">
            <a:noAutofit/>
          </a:bodyPr>
          <a:lstStyle/>
          <a:p>
            <a:r>
              <a:rPr lang="en-US" sz="1600">
                <a:ea typeface="Source Sans Pro"/>
              </a:rPr>
              <a:t>Need to </a:t>
            </a:r>
            <a:r>
              <a:rPr lang="en-US" sz="1600">
                <a:ea typeface="+mn-lt"/>
                <a:cs typeface="+mn-lt"/>
              </a:rPr>
              <a:t>ensure the formulation of alkaline water meets the highest quality standards and is backed by scientific research.</a:t>
            </a:r>
            <a:endParaRPr lang="en-US" sz="1600">
              <a:ea typeface="Source Sans Pro"/>
            </a:endParaRPr>
          </a:p>
          <a:p>
            <a:r>
              <a:rPr lang="en-US" sz="1600">
                <a:ea typeface="+mn-lt"/>
                <a:cs typeface="+mn-lt"/>
              </a:rPr>
              <a:t>To select a pristine water source known for its purity and mineral content, as the quality of the source water directly impacts the final product.</a:t>
            </a:r>
            <a:r>
              <a:rPr lang="en-US" sz="1600"/>
              <a:t> </a:t>
            </a:r>
            <a:endParaRPr lang="en-US" sz="1600">
              <a:ea typeface="Source Sans Pro"/>
            </a:endParaRPr>
          </a:p>
          <a:p>
            <a:r>
              <a:rPr lang="en-US" sz="1600">
                <a:ea typeface="+mn-lt"/>
                <a:cs typeface="+mn-lt"/>
              </a:rPr>
              <a:t>To choose a packaging materials that preserve the purity and freshness of the alkaline water while also being environmentally friendly. </a:t>
            </a:r>
            <a:endParaRPr lang="en-US" sz="1600"/>
          </a:p>
        </p:txBody>
      </p:sp>
      <p:sp>
        <p:nvSpPr>
          <p:cNvPr id="6" name="Slide Number Placeholder 5">
            <a:extLst>
              <a:ext uri="{FF2B5EF4-FFF2-40B4-BE49-F238E27FC236}">
                <a16:creationId xmlns:a16="http://schemas.microsoft.com/office/drawing/2014/main" id="{42CEA7C5-E6C4-48E0-98A6-F9D868FD4E55}"/>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13</a:t>
            </a:fld>
            <a:endParaRPr lang="en-US" noProof="0"/>
          </a:p>
        </p:txBody>
      </p:sp>
      <p:sp>
        <p:nvSpPr>
          <p:cNvPr id="28" name="Text Placeholder 13">
            <a:extLst>
              <a:ext uri="{FF2B5EF4-FFF2-40B4-BE49-F238E27FC236}">
                <a16:creationId xmlns:a16="http://schemas.microsoft.com/office/drawing/2014/main" id="{25202935-EF5A-8346-2AC5-9A96CE25C942}"/>
              </a:ext>
            </a:extLst>
          </p:cNvPr>
          <p:cNvSpPr txBox="1">
            <a:spLocks/>
          </p:cNvSpPr>
          <p:nvPr/>
        </p:nvSpPr>
        <p:spPr>
          <a:xfrm>
            <a:off x="3122246" y="1944076"/>
            <a:ext cx="2922588" cy="5191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Pricing Strategy</a:t>
            </a:r>
          </a:p>
        </p:txBody>
      </p:sp>
      <p:sp>
        <p:nvSpPr>
          <p:cNvPr id="30" name="Text Placeholder 14">
            <a:extLst>
              <a:ext uri="{FF2B5EF4-FFF2-40B4-BE49-F238E27FC236}">
                <a16:creationId xmlns:a16="http://schemas.microsoft.com/office/drawing/2014/main" id="{402D40A5-2093-6341-40E0-BBC85F216258}"/>
              </a:ext>
            </a:extLst>
          </p:cNvPr>
          <p:cNvSpPr txBox="1">
            <a:spLocks/>
          </p:cNvSpPr>
          <p:nvPr/>
        </p:nvSpPr>
        <p:spPr>
          <a:xfrm>
            <a:off x="3122246" y="2670175"/>
            <a:ext cx="2922588" cy="32956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ea typeface="Source Sans Pro"/>
              </a:rPr>
              <a:t>Since we are catering to affordable premium category, base pricings to be decided by Value based pricing depending on perceived</a:t>
            </a:r>
            <a:r>
              <a:rPr lang="en-US" sz="1600">
                <a:ea typeface="+mn-lt"/>
                <a:cs typeface="+mn-lt"/>
              </a:rPr>
              <a:t> value of our alkaline water product among our target market.</a:t>
            </a:r>
            <a:endParaRPr lang="en-US" sz="1600">
              <a:ea typeface="Source Sans Pro"/>
            </a:endParaRPr>
          </a:p>
          <a:p>
            <a:r>
              <a:rPr lang="en-US" sz="1600">
                <a:ea typeface="Source Sans Pro"/>
              </a:rPr>
              <a:t>As part of our CRM strategy, we will </a:t>
            </a:r>
            <a:r>
              <a:rPr lang="en-US" sz="1600">
                <a:ea typeface="+mn-lt"/>
                <a:cs typeface="+mn-lt"/>
              </a:rPr>
              <a:t>implement loyalty programs or subscription models to encourage repeat purchases and customer retention.</a:t>
            </a:r>
            <a:endParaRPr lang="en-US" sz="1600"/>
          </a:p>
        </p:txBody>
      </p:sp>
      <p:sp>
        <p:nvSpPr>
          <p:cNvPr id="31" name="Text Placeholder 13">
            <a:extLst>
              <a:ext uri="{FF2B5EF4-FFF2-40B4-BE49-F238E27FC236}">
                <a16:creationId xmlns:a16="http://schemas.microsoft.com/office/drawing/2014/main" id="{C3EB0A6C-D0EB-EA31-E885-F3D89D0910B7}"/>
              </a:ext>
            </a:extLst>
          </p:cNvPr>
          <p:cNvSpPr txBox="1">
            <a:spLocks/>
          </p:cNvSpPr>
          <p:nvPr/>
        </p:nvSpPr>
        <p:spPr>
          <a:xfrm>
            <a:off x="6145497" y="1944076"/>
            <a:ext cx="2922588" cy="51911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Distribution &amp; </a:t>
            </a:r>
            <a:endParaRPr lang="en-US">
              <a:ea typeface="Source Sans Pro"/>
            </a:endParaRPr>
          </a:p>
          <a:p>
            <a:r>
              <a:rPr lang="en-US" sz="2200"/>
              <a:t>Channel Activation</a:t>
            </a:r>
            <a:endParaRPr lang="en-US">
              <a:ea typeface="Source Sans Pro"/>
            </a:endParaRPr>
          </a:p>
        </p:txBody>
      </p:sp>
      <p:sp>
        <p:nvSpPr>
          <p:cNvPr id="32" name="Text Placeholder 14">
            <a:extLst>
              <a:ext uri="{FF2B5EF4-FFF2-40B4-BE49-F238E27FC236}">
                <a16:creationId xmlns:a16="http://schemas.microsoft.com/office/drawing/2014/main" id="{A595C0FA-9103-985C-DA4B-7E6ACD1CC217}"/>
              </a:ext>
            </a:extLst>
          </p:cNvPr>
          <p:cNvSpPr txBox="1">
            <a:spLocks/>
          </p:cNvSpPr>
          <p:nvPr/>
        </p:nvSpPr>
        <p:spPr>
          <a:xfrm>
            <a:off x="6145497" y="2670175"/>
            <a:ext cx="2922588" cy="32956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ea typeface="Source Sans Pro"/>
              </a:rPr>
              <a:t>Primary Distribution channel to be D2C.</a:t>
            </a:r>
          </a:p>
          <a:p>
            <a:r>
              <a:rPr lang="en-US" sz="1600"/>
              <a:t>Customer Acquisition to be done via both organic &amp; performance marketing. Details in subsequent slide  </a:t>
            </a:r>
            <a:endParaRPr lang="en-US" sz="1600">
              <a:ea typeface="Source Sans Pro"/>
            </a:endParaRPr>
          </a:p>
          <a:p>
            <a:r>
              <a:rPr lang="en-US" sz="1600">
                <a:ea typeface="+mn-lt"/>
                <a:cs typeface="+mn-lt"/>
              </a:rPr>
              <a:t>Target health food stores, gyms, fitness centers, and sports retailers as secondary distribution channels.</a:t>
            </a:r>
          </a:p>
        </p:txBody>
      </p:sp>
      <p:sp>
        <p:nvSpPr>
          <p:cNvPr id="33" name="Text Placeholder 13">
            <a:extLst>
              <a:ext uri="{FF2B5EF4-FFF2-40B4-BE49-F238E27FC236}">
                <a16:creationId xmlns:a16="http://schemas.microsoft.com/office/drawing/2014/main" id="{BFC86F8A-83AF-EB5E-F099-4CFF8462E663}"/>
              </a:ext>
            </a:extLst>
          </p:cNvPr>
          <p:cNvSpPr txBox="1">
            <a:spLocks/>
          </p:cNvSpPr>
          <p:nvPr/>
        </p:nvSpPr>
        <p:spPr>
          <a:xfrm>
            <a:off x="9168749" y="1944076"/>
            <a:ext cx="2922588" cy="5191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Promotions</a:t>
            </a:r>
          </a:p>
        </p:txBody>
      </p:sp>
      <p:sp>
        <p:nvSpPr>
          <p:cNvPr id="34" name="Text Placeholder 14">
            <a:extLst>
              <a:ext uri="{FF2B5EF4-FFF2-40B4-BE49-F238E27FC236}">
                <a16:creationId xmlns:a16="http://schemas.microsoft.com/office/drawing/2014/main" id="{FAACF92B-857B-0D1E-89E8-2B814413CE69}"/>
              </a:ext>
            </a:extLst>
          </p:cNvPr>
          <p:cNvSpPr txBox="1">
            <a:spLocks/>
          </p:cNvSpPr>
          <p:nvPr/>
        </p:nvSpPr>
        <p:spPr>
          <a:xfrm>
            <a:off x="9168749" y="2670175"/>
            <a:ext cx="2922588" cy="32956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SEO/SEM/Display Marketing</a:t>
            </a:r>
            <a:endParaRPr lang="en-US">
              <a:ea typeface="Source Sans Pro"/>
            </a:endParaRPr>
          </a:p>
          <a:p>
            <a:r>
              <a:rPr lang="en-US">
                <a:ea typeface="Source Sans Pro"/>
              </a:rPr>
              <a:t>Online Marketplace Marketing</a:t>
            </a:r>
            <a:endParaRPr lang="en-US"/>
          </a:p>
          <a:p>
            <a:r>
              <a:rPr lang="en-US"/>
              <a:t>Social Media Marketing </a:t>
            </a:r>
            <a:endParaRPr lang="en-US">
              <a:ea typeface="Source Sans Pro"/>
            </a:endParaRPr>
          </a:p>
          <a:p>
            <a:r>
              <a:rPr lang="en-US" err="1">
                <a:ea typeface="Source Sans Pro"/>
              </a:rPr>
              <a:t>Affliate</a:t>
            </a:r>
            <a:r>
              <a:rPr lang="en-US">
                <a:ea typeface="Source Sans Pro"/>
              </a:rPr>
              <a:t> Marketing</a:t>
            </a:r>
            <a:endParaRPr lang="en-US"/>
          </a:p>
        </p:txBody>
      </p:sp>
    </p:spTree>
    <p:extLst>
      <p:ext uri="{BB962C8B-B14F-4D97-AF65-F5344CB8AC3E}">
        <p14:creationId xmlns:p14="http://schemas.microsoft.com/office/powerpoint/2010/main" val="4269302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C15D8B-94BE-4CFD-BA52-BE8D2A5691D4}"/>
              </a:ext>
            </a:extLst>
          </p:cNvPr>
          <p:cNvSpPr>
            <a:spLocks noGrp="1"/>
          </p:cNvSpPr>
          <p:nvPr>
            <p:ph type="title"/>
          </p:nvPr>
        </p:nvSpPr>
        <p:spPr>
          <a:xfrm>
            <a:off x="1190698" y="1427"/>
            <a:ext cx="4907105" cy="1417975"/>
          </a:xfrm>
        </p:spPr>
        <p:txBody>
          <a:bodyPr>
            <a:noAutofit/>
          </a:bodyPr>
          <a:lstStyle/>
          <a:p>
            <a:r>
              <a:rPr lang="en-US" sz="3600" err="1"/>
              <a:t>ActivePure</a:t>
            </a:r>
            <a:r>
              <a:rPr lang="en-US" sz="3600"/>
              <a:t> Alkaline Water – Digital Marketing Strategy</a:t>
            </a:r>
          </a:p>
        </p:txBody>
      </p:sp>
      <p:sp>
        <p:nvSpPr>
          <p:cNvPr id="6" name="Slide Number Placeholder 5">
            <a:extLst>
              <a:ext uri="{FF2B5EF4-FFF2-40B4-BE49-F238E27FC236}">
                <a16:creationId xmlns:a16="http://schemas.microsoft.com/office/drawing/2014/main" id="{42CEA7C5-E6C4-48E0-98A6-F9D868FD4E55}"/>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14</a:t>
            </a:fld>
            <a:endParaRPr lang="en-US" noProof="0"/>
          </a:p>
        </p:txBody>
      </p:sp>
      <p:graphicFrame>
        <p:nvGraphicFramePr>
          <p:cNvPr id="2" name="Diagram 1">
            <a:extLst>
              <a:ext uri="{FF2B5EF4-FFF2-40B4-BE49-F238E27FC236}">
                <a16:creationId xmlns:a16="http://schemas.microsoft.com/office/drawing/2014/main" id="{ACDE23C6-FBF2-0DE1-5561-F754691DA6FC}"/>
              </a:ext>
            </a:extLst>
          </p:cNvPr>
          <p:cNvGraphicFramePr/>
          <p:nvPr>
            <p:extLst>
              <p:ext uri="{D42A27DB-BD31-4B8C-83A1-F6EECF244321}">
                <p14:modId xmlns:p14="http://schemas.microsoft.com/office/powerpoint/2010/main" val="4270263915"/>
              </p:ext>
            </p:extLst>
          </p:nvPr>
        </p:nvGraphicFramePr>
        <p:xfrm>
          <a:off x="872719" y="1652303"/>
          <a:ext cx="10459588" cy="4986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57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C15D8B-94BE-4CFD-BA52-BE8D2A5691D4}"/>
              </a:ext>
            </a:extLst>
          </p:cNvPr>
          <p:cNvSpPr>
            <a:spLocks noGrp="1"/>
          </p:cNvSpPr>
          <p:nvPr>
            <p:ph type="title"/>
          </p:nvPr>
        </p:nvSpPr>
        <p:spPr>
          <a:xfrm>
            <a:off x="980252" y="409"/>
            <a:ext cx="5173316" cy="1431000"/>
          </a:xfrm>
        </p:spPr>
        <p:txBody>
          <a:bodyPr>
            <a:normAutofit/>
          </a:bodyPr>
          <a:lstStyle/>
          <a:p>
            <a:r>
              <a:rPr lang="en-US" dirty="0">
                <a:ea typeface="+mj-lt"/>
                <a:cs typeface="+mj-lt"/>
              </a:rPr>
              <a:t>Customer Persona Story</a:t>
            </a:r>
            <a:endParaRPr lang="en-US" dirty="0"/>
          </a:p>
        </p:txBody>
      </p:sp>
      <p:sp>
        <p:nvSpPr>
          <p:cNvPr id="14" name="Text Placeholder 13">
            <a:extLst>
              <a:ext uri="{FF2B5EF4-FFF2-40B4-BE49-F238E27FC236}">
                <a16:creationId xmlns:a16="http://schemas.microsoft.com/office/drawing/2014/main" id="{A53FF10D-5527-4952-B591-F7CCE100C658}"/>
              </a:ext>
            </a:extLst>
          </p:cNvPr>
          <p:cNvSpPr>
            <a:spLocks noGrp="1"/>
          </p:cNvSpPr>
          <p:nvPr>
            <p:ph type="body" sz="quarter" idx="13"/>
          </p:nvPr>
        </p:nvSpPr>
        <p:spPr>
          <a:xfrm>
            <a:off x="98995" y="1996179"/>
            <a:ext cx="2922588" cy="519113"/>
          </a:xfrm>
        </p:spPr>
        <p:txBody>
          <a:bodyPr vert="horz" lIns="91440" tIns="45720" rIns="91440" bIns="45720" rtlCol="0" anchor="t">
            <a:normAutofit/>
          </a:bodyPr>
          <a:lstStyle/>
          <a:p>
            <a:r>
              <a:rPr lang="en-US" sz="2200" dirty="0"/>
              <a:t>Personal Profile</a:t>
            </a:r>
            <a:endParaRPr lang="en-US" dirty="0"/>
          </a:p>
        </p:txBody>
      </p:sp>
      <p:sp>
        <p:nvSpPr>
          <p:cNvPr id="15" name="Text Placeholder 14">
            <a:extLst>
              <a:ext uri="{FF2B5EF4-FFF2-40B4-BE49-F238E27FC236}">
                <a16:creationId xmlns:a16="http://schemas.microsoft.com/office/drawing/2014/main" id="{AAEA8234-005E-4355-AE0F-4DB31EB808C2}"/>
              </a:ext>
            </a:extLst>
          </p:cNvPr>
          <p:cNvSpPr>
            <a:spLocks noGrp="1"/>
          </p:cNvSpPr>
          <p:nvPr>
            <p:ph type="body" sz="quarter" idx="14"/>
          </p:nvPr>
        </p:nvSpPr>
        <p:spPr>
          <a:xfrm>
            <a:off x="98995" y="2670175"/>
            <a:ext cx="2922588" cy="3295650"/>
          </a:xfrm>
        </p:spPr>
        <p:txBody>
          <a:bodyPr vert="horz" lIns="91440" tIns="45720" rIns="91440" bIns="45720" rtlCol="0" anchor="t">
            <a:noAutofit/>
          </a:bodyPr>
          <a:lstStyle/>
          <a:p>
            <a:r>
              <a:rPr lang="en-US" sz="1600" dirty="0">
                <a:ea typeface="Source Sans Pro"/>
              </a:rPr>
              <a:t>Married with 2 Kids</a:t>
            </a:r>
          </a:p>
          <a:p>
            <a:r>
              <a:rPr lang="en-US" sz="1600" dirty="0">
                <a:ea typeface="+mn-lt"/>
                <a:cs typeface="+mn-lt"/>
              </a:rPr>
              <a:t>Employee in a investment bank.</a:t>
            </a:r>
            <a:endParaRPr lang="en-US" sz="1600" dirty="0"/>
          </a:p>
          <a:p>
            <a:r>
              <a:rPr lang="en-US" sz="1600" dirty="0">
                <a:ea typeface="Source Sans Pro"/>
              </a:rPr>
              <a:t>Part of work includes lot of travel and hence proper nutrition and diet becomes a concern</a:t>
            </a:r>
          </a:p>
          <a:p>
            <a:r>
              <a:rPr lang="en-US" sz="1600" dirty="0">
                <a:ea typeface="Source Sans Pro"/>
              </a:rPr>
              <a:t>Is part of an active running community in Mumbai - goes for a 5 km jog - 5 times a week and often participates in 10 km, 21 km, 42 km marathons</a:t>
            </a:r>
          </a:p>
        </p:txBody>
      </p:sp>
      <p:sp>
        <p:nvSpPr>
          <p:cNvPr id="6" name="Slide Number Placeholder 5">
            <a:extLst>
              <a:ext uri="{FF2B5EF4-FFF2-40B4-BE49-F238E27FC236}">
                <a16:creationId xmlns:a16="http://schemas.microsoft.com/office/drawing/2014/main" id="{42CEA7C5-E6C4-48E0-98A6-F9D868FD4E55}"/>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15</a:t>
            </a:fld>
            <a:endParaRPr lang="en-US" noProof="0"/>
          </a:p>
        </p:txBody>
      </p:sp>
      <p:sp>
        <p:nvSpPr>
          <p:cNvPr id="28" name="Text Placeholder 13">
            <a:extLst>
              <a:ext uri="{FF2B5EF4-FFF2-40B4-BE49-F238E27FC236}">
                <a16:creationId xmlns:a16="http://schemas.microsoft.com/office/drawing/2014/main" id="{25202935-EF5A-8346-2AC5-9A96CE25C942}"/>
              </a:ext>
            </a:extLst>
          </p:cNvPr>
          <p:cNvSpPr txBox="1">
            <a:spLocks/>
          </p:cNvSpPr>
          <p:nvPr/>
        </p:nvSpPr>
        <p:spPr>
          <a:xfrm>
            <a:off x="3122246" y="1944076"/>
            <a:ext cx="2922588" cy="5191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Background</a:t>
            </a:r>
            <a:endParaRPr lang="en-US" dirty="0"/>
          </a:p>
        </p:txBody>
      </p:sp>
      <p:sp>
        <p:nvSpPr>
          <p:cNvPr id="30" name="Text Placeholder 14">
            <a:extLst>
              <a:ext uri="{FF2B5EF4-FFF2-40B4-BE49-F238E27FC236}">
                <a16:creationId xmlns:a16="http://schemas.microsoft.com/office/drawing/2014/main" id="{402D40A5-2093-6341-40E0-BBC85F216258}"/>
              </a:ext>
            </a:extLst>
          </p:cNvPr>
          <p:cNvSpPr txBox="1">
            <a:spLocks/>
          </p:cNvSpPr>
          <p:nvPr/>
        </p:nvSpPr>
        <p:spPr>
          <a:xfrm>
            <a:off x="3122246" y="2670175"/>
            <a:ext cx="2922588" cy="32956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a typeface="Source Sans Pro"/>
              </a:rPr>
              <a:t>Belongs to a Punjabi Background</a:t>
            </a:r>
          </a:p>
          <a:p>
            <a:r>
              <a:rPr lang="en-US" sz="1600" dirty="0">
                <a:ea typeface="Source Sans Pro"/>
              </a:rPr>
              <a:t>No major chronic diseases</a:t>
            </a:r>
          </a:p>
          <a:p>
            <a:r>
              <a:rPr lang="en-US" sz="1600" dirty="0">
                <a:ea typeface="Source Sans Pro"/>
              </a:rPr>
              <a:t>Recent full body scans indicated deficiencies in essential Vitamins and increased level of blood sugar (pre-diabetic)</a:t>
            </a:r>
          </a:p>
        </p:txBody>
      </p:sp>
      <p:sp>
        <p:nvSpPr>
          <p:cNvPr id="31" name="Text Placeholder 13">
            <a:extLst>
              <a:ext uri="{FF2B5EF4-FFF2-40B4-BE49-F238E27FC236}">
                <a16:creationId xmlns:a16="http://schemas.microsoft.com/office/drawing/2014/main" id="{C3EB0A6C-D0EB-EA31-E885-F3D89D0910B7}"/>
              </a:ext>
            </a:extLst>
          </p:cNvPr>
          <p:cNvSpPr txBox="1">
            <a:spLocks/>
          </p:cNvSpPr>
          <p:nvPr/>
        </p:nvSpPr>
        <p:spPr>
          <a:xfrm>
            <a:off x="6145497" y="1944076"/>
            <a:ext cx="2922588" cy="51911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Attributes</a:t>
            </a:r>
            <a:endParaRPr lang="en-US" dirty="0"/>
          </a:p>
        </p:txBody>
      </p:sp>
      <p:sp>
        <p:nvSpPr>
          <p:cNvPr id="32" name="Text Placeholder 14">
            <a:extLst>
              <a:ext uri="{FF2B5EF4-FFF2-40B4-BE49-F238E27FC236}">
                <a16:creationId xmlns:a16="http://schemas.microsoft.com/office/drawing/2014/main" id="{A595C0FA-9103-985C-DA4B-7E6ACD1CC217}"/>
              </a:ext>
            </a:extLst>
          </p:cNvPr>
          <p:cNvSpPr txBox="1">
            <a:spLocks/>
          </p:cNvSpPr>
          <p:nvPr/>
        </p:nvSpPr>
        <p:spPr>
          <a:xfrm>
            <a:off x="6145497" y="2670175"/>
            <a:ext cx="2922588" cy="32956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a typeface="Source Sans Pro"/>
              </a:rPr>
              <a:t>Upper Middle Class</a:t>
            </a:r>
            <a:endParaRPr lang="en-US" dirty="0"/>
          </a:p>
          <a:p>
            <a:r>
              <a:rPr lang="en-US" sz="1600" dirty="0">
                <a:ea typeface="Source Sans Pro"/>
              </a:rPr>
              <a:t>Follows lot of online content around running, fitness and nutrition.</a:t>
            </a:r>
          </a:p>
          <a:p>
            <a:r>
              <a:rPr lang="en-US" sz="1600" dirty="0">
                <a:ea typeface="Source Sans Pro"/>
              </a:rPr>
              <a:t>iPhone User</a:t>
            </a:r>
          </a:p>
          <a:p>
            <a:r>
              <a:rPr lang="en-US" sz="1600" dirty="0">
                <a:ea typeface="Source Sans Pro"/>
              </a:rPr>
              <a:t>Influenced by Online Reviews</a:t>
            </a:r>
          </a:p>
          <a:p>
            <a:r>
              <a:rPr lang="en-US" sz="1600" dirty="0">
                <a:ea typeface="Source Sans Pro"/>
              </a:rPr>
              <a:t>Buys mostly organic foods</a:t>
            </a:r>
          </a:p>
          <a:p>
            <a:endParaRPr lang="en-US" sz="1600" dirty="0">
              <a:ea typeface="Source Sans Pro"/>
            </a:endParaRPr>
          </a:p>
        </p:txBody>
      </p:sp>
      <p:sp>
        <p:nvSpPr>
          <p:cNvPr id="33" name="Text Placeholder 13">
            <a:extLst>
              <a:ext uri="{FF2B5EF4-FFF2-40B4-BE49-F238E27FC236}">
                <a16:creationId xmlns:a16="http://schemas.microsoft.com/office/drawing/2014/main" id="{BFC86F8A-83AF-EB5E-F099-4CFF8462E663}"/>
              </a:ext>
            </a:extLst>
          </p:cNvPr>
          <p:cNvSpPr txBox="1">
            <a:spLocks/>
          </p:cNvSpPr>
          <p:nvPr/>
        </p:nvSpPr>
        <p:spPr>
          <a:xfrm>
            <a:off x="9168749" y="1944076"/>
            <a:ext cx="2922588" cy="51911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Product Content Needs</a:t>
            </a:r>
            <a:endParaRPr lang="en-US" dirty="0"/>
          </a:p>
        </p:txBody>
      </p:sp>
      <p:sp>
        <p:nvSpPr>
          <p:cNvPr id="34" name="Text Placeholder 14">
            <a:extLst>
              <a:ext uri="{FF2B5EF4-FFF2-40B4-BE49-F238E27FC236}">
                <a16:creationId xmlns:a16="http://schemas.microsoft.com/office/drawing/2014/main" id="{FAACF92B-857B-0D1E-89E8-2B814413CE69}"/>
              </a:ext>
            </a:extLst>
          </p:cNvPr>
          <p:cNvSpPr txBox="1">
            <a:spLocks/>
          </p:cNvSpPr>
          <p:nvPr/>
        </p:nvSpPr>
        <p:spPr>
          <a:xfrm>
            <a:off x="9168749" y="2670175"/>
            <a:ext cx="2922588" cy="32956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Source Sans Pro"/>
              </a:rPr>
              <a:t>Information regarding water source origin</a:t>
            </a:r>
          </a:p>
          <a:p>
            <a:r>
              <a:rPr lang="en-US" dirty="0">
                <a:ea typeface="Source Sans Pro"/>
              </a:rPr>
              <a:t>Comparative study with other supplementary and complimentary products</a:t>
            </a:r>
          </a:p>
          <a:p>
            <a:r>
              <a:rPr lang="en-US" dirty="0"/>
              <a:t>Environmental Impact of the product</a:t>
            </a:r>
            <a:endParaRPr lang="en-US" dirty="0">
              <a:ea typeface="Source Sans Pro"/>
            </a:endParaRPr>
          </a:p>
          <a:p>
            <a:r>
              <a:rPr lang="en-US" dirty="0">
                <a:ea typeface="Source Sans Pro"/>
              </a:rPr>
              <a:t>Testimonials/Success Stories from similar persona audience</a:t>
            </a:r>
          </a:p>
        </p:txBody>
      </p:sp>
      <p:sp>
        <p:nvSpPr>
          <p:cNvPr id="2" name="TextBox 1">
            <a:extLst>
              <a:ext uri="{FF2B5EF4-FFF2-40B4-BE49-F238E27FC236}">
                <a16:creationId xmlns:a16="http://schemas.microsoft.com/office/drawing/2014/main" id="{88231043-5120-74F3-87C7-635375134F58}"/>
              </a:ext>
            </a:extLst>
          </p:cNvPr>
          <p:cNvSpPr txBox="1"/>
          <p:nvPr/>
        </p:nvSpPr>
        <p:spPr>
          <a:xfrm>
            <a:off x="102210" y="1431009"/>
            <a:ext cx="97452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dirty="0">
                <a:ea typeface="Source Sans Pro"/>
              </a:rPr>
              <a:t>Vinayak Sharma – 41 Year Old, Hobby – Long Distance Running, Frequent Participant in Marathons</a:t>
            </a:r>
            <a:endParaRPr lang="en-GB" i="1">
              <a:ea typeface="Source Sans Pro"/>
            </a:endParaRPr>
          </a:p>
        </p:txBody>
      </p:sp>
    </p:spTree>
    <p:extLst>
      <p:ext uri="{BB962C8B-B14F-4D97-AF65-F5344CB8AC3E}">
        <p14:creationId xmlns:p14="http://schemas.microsoft.com/office/powerpoint/2010/main" val="990290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09C3A7-31E6-4EE8-BF99-2440C094C970}"/>
              </a:ext>
            </a:extLst>
          </p:cNvPr>
          <p:cNvSpPr>
            <a:spLocks noGrp="1"/>
          </p:cNvSpPr>
          <p:nvPr>
            <p:ph type="ctrTitle"/>
          </p:nvPr>
        </p:nvSpPr>
        <p:spPr>
          <a:xfrm>
            <a:off x="7012297" y="786881"/>
            <a:ext cx="4203323" cy="2927350"/>
          </a:xfrm>
        </p:spPr>
        <p:txBody>
          <a:bodyPr/>
          <a:lstStyle/>
          <a:p>
            <a:r>
              <a:rPr lang="en-US"/>
              <a:t>THANK YOU</a:t>
            </a:r>
          </a:p>
        </p:txBody>
      </p:sp>
      <p:sp>
        <p:nvSpPr>
          <p:cNvPr id="8" name="Subtitle 7">
            <a:extLst>
              <a:ext uri="{FF2B5EF4-FFF2-40B4-BE49-F238E27FC236}">
                <a16:creationId xmlns:a16="http://schemas.microsoft.com/office/drawing/2014/main" id="{E0BE5AE7-0A6C-4369-BD8C-2F815E4F3E2F}"/>
              </a:ext>
            </a:extLst>
          </p:cNvPr>
          <p:cNvSpPr>
            <a:spLocks noGrp="1"/>
          </p:cNvSpPr>
          <p:nvPr>
            <p:ph type="subTitle" idx="1"/>
          </p:nvPr>
        </p:nvSpPr>
        <p:spPr>
          <a:xfrm>
            <a:off x="7012297" y="3970527"/>
            <a:ext cx="4203323" cy="1647919"/>
          </a:xfrm>
        </p:spPr>
        <p:txBody>
          <a:bodyPr>
            <a:normAutofit/>
          </a:bodyPr>
          <a:lstStyle/>
          <a:p>
            <a:r>
              <a:rPr lang="en-US"/>
              <a:t>PRESENTER NAME</a:t>
            </a:r>
          </a:p>
          <a:p>
            <a:r>
              <a:rPr lang="en-US"/>
              <a:t>EMAIL</a:t>
            </a:r>
          </a:p>
          <a:p>
            <a:r>
              <a:rPr lang="en-US"/>
              <a:t>WEBSITE</a:t>
            </a:r>
          </a:p>
        </p:txBody>
      </p:sp>
      <p:sp>
        <p:nvSpPr>
          <p:cNvPr id="5" name="Footer Placeholder 4">
            <a:extLst>
              <a:ext uri="{FF2B5EF4-FFF2-40B4-BE49-F238E27FC236}">
                <a16:creationId xmlns:a16="http://schemas.microsoft.com/office/drawing/2014/main" id="{D1E85B58-3E33-4718-B21A-F723800F796F}"/>
              </a:ext>
            </a:extLst>
          </p:cNvPr>
          <p:cNvSpPr>
            <a:spLocks noGrp="1"/>
          </p:cNvSpPr>
          <p:nvPr>
            <p:ph type="ftr" sz="quarter" idx="11"/>
          </p:nvPr>
        </p:nvSpPr>
        <p:spPr>
          <a:xfrm>
            <a:off x="4038600" y="6356350"/>
            <a:ext cx="4114800" cy="365125"/>
          </a:xfrm>
        </p:spPr>
        <p:txBody>
          <a:bodyPr/>
          <a:lstStyle/>
          <a:p>
            <a:pPr lvl="0"/>
            <a:r>
              <a:rPr lang="en-US" noProof="0"/>
              <a:t>PRESENTATION TITLE</a:t>
            </a:r>
          </a:p>
        </p:txBody>
      </p:sp>
      <p:sp>
        <p:nvSpPr>
          <p:cNvPr id="6" name="Slide Number Placeholder 5">
            <a:extLst>
              <a:ext uri="{FF2B5EF4-FFF2-40B4-BE49-F238E27FC236}">
                <a16:creationId xmlns:a16="http://schemas.microsoft.com/office/drawing/2014/main" id="{AF849C70-F913-4CB3-A901-694767834BFB}"/>
              </a:ext>
            </a:extLst>
          </p:cNvPr>
          <p:cNvSpPr>
            <a:spLocks noGrp="1"/>
          </p:cNvSpPr>
          <p:nvPr>
            <p:ph type="sldNum" sz="quarter" idx="12"/>
          </p:nvPr>
        </p:nvSpPr>
        <p:spPr>
          <a:xfrm>
            <a:off x="8610600" y="6356350"/>
            <a:ext cx="2743200" cy="365125"/>
          </a:xfrm>
        </p:spPr>
        <p:txBody>
          <a:bodyPr/>
          <a:lstStyle/>
          <a:p>
            <a:pPr lvl="0"/>
            <a:fld id="{F3450C42-9A0B-4425-92C2-70FCF7C45734}" type="slidenum">
              <a:rPr lang="en-US" noProof="0" smtClean="0"/>
              <a:pPr lvl="0"/>
              <a:t>16</a:t>
            </a:fld>
            <a:endParaRPr lang="en-US" noProof="0"/>
          </a:p>
        </p:txBody>
      </p:sp>
      <p:pic>
        <p:nvPicPr>
          <p:cNvPr id="4" name="Picture Placeholder 3" descr="A group of bottles with a design on them&#10;&#10;Description automatically generated">
            <a:extLst>
              <a:ext uri="{FF2B5EF4-FFF2-40B4-BE49-F238E27FC236}">
                <a16:creationId xmlns:a16="http://schemas.microsoft.com/office/drawing/2014/main" id="{65F83379-5B03-067C-4D72-F1C8E37F13A7}"/>
              </a:ext>
            </a:extLst>
          </p:cNvPr>
          <p:cNvPicPr>
            <a:picLocks noGrp="1" noChangeAspect="1"/>
          </p:cNvPicPr>
          <p:nvPr>
            <p:ph type="pic" sz="quarter" idx="13"/>
          </p:nvPr>
        </p:nvPicPr>
        <p:blipFill>
          <a:blip r:embed="rId3"/>
          <a:srcRect t="13453" b="13453"/>
          <a:stretch/>
        </p:blipFill>
        <p:spPr/>
      </p:pic>
    </p:spTree>
    <p:extLst>
      <p:ext uri="{BB962C8B-B14F-4D97-AF65-F5344CB8AC3E}">
        <p14:creationId xmlns:p14="http://schemas.microsoft.com/office/powerpoint/2010/main" val="67906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46F1-57FB-0D6A-199E-11D658671E8B}"/>
              </a:ext>
            </a:extLst>
          </p:cNvPr>
          <p:cNvSpPr>
            <a:spLocks noGrp="1"/>
          </p:cNvSpPr>
          <p:nvPr>
            <p:ph type="title"/>
          </p:nvPr>
        </p:nvSpPr>
        <p:spPr>
          <a:xfrm>
            <a:off x="4021667" y="2712590"/>
            <a:ext cx="4150804" cy="1431000"/>
          </a:xfrm>
        </p:spPr>
        <p:txBody>
          <a:bodyPr/>
          <a:lstStyle/>
          <a:p>
            <a:r>
              <a:rPr lang="en-US"/>
              <a:t>Appendix</a:t>
            </a:r>
          </a:p>
        </p:txBody>
      </p:sp>
      <p:sp>
        <p:nvSpPr>
          <p:cNvPr id="3" name="Date Placeholder 2">
            <a:extLst>
              <a:ext uri="{FF2B5EF4-FFF2-40B4-BE49-F238E27FC236}">
                <a16:creationId xmlns:a16="http://schemas.microsoft.com/office/drawing/2014/main" id="{75AC91A9-D098-EA44-16AC-08D92BF5461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4" name="Footer Placeholder 3">
            <a:extLst>
              <a:ext uri="{FF2B5EF4-FFF2-40B4-BE49-F238E27FC236}">
                <a16:creationId xmlns:a16="http://schemas.microsoft.com/office/drawing/2014/main" id="{22BFA4A9-C066-6D13-F132-AE0F93BC66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5" name="Slide Number Placeholder 4">
            <a:extLst>
              <a:ext uri="{FF2B5EF4-FFF2-40B4-BE49-F238E27FC236}">
                <a16:creationId xmlns:a16="http://schemas.microsoft.com/office/drawing/2014/main" id="{3A44313B-0EC1-3C9C-2893-C5E405B18C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102854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0C834-12CB-9F71-AB69-AE4502CEF97A}"/>
              </a:ext>
            </a:extLst>
          </p:cNvPr>
          <p:cNvSpPr>
            <a:spLocks noGrp="1"/>
          </p:cNvSpPr>
          <p:nvPr>
            <p:ph type="title"/>
          </p:nvPr>
        </p:nvSpPr>
        <p:spPr/>
        <p:txBody>
          <a:bodyPr/>
          <a:lstStyle/>
          <a:p>
            <a:r>
              <a:rPr lang="en-US"/>
              <a:t>Alkaline water Google Trends</a:t>
            </a:r>
          </a:p>
        </p:txBody>
      </p:sp>
      <p:sp>
        <p:nvSpPr>
          <p:cNvPr id="3" name="Date Placeholder 2">
            <a:extLst>
              <a:ext uri="{FF2B5EF4-FFF2-40B4-BE49-F238E27FC236}">
                <a16:creationId xmlns:a16="http://schemas.microsoft.com/office/drawing/2014/main" id="{C50B6C0F-E5A7-A446-3AA7-FFB1E2182AF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4" name="Footer Placeholder 3">
            <a:extLst>
              <a:ext uri="{FF2B5EF4-FFF2-40B4-BE49-F238E27FC236}">
                <a16:creationId xmlns:a16="http://schemas.microsoft.com/office/drawing/2014/main" id="{47094B40-0A5B-8E01-4BC6-6E8A8D1A99E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5" name="Slide Number Placeholder 4">
            <a:extLst>
              <a:ext uri="{FF2B5EF4-FFF2-40B4-BE49-F238E27FC236}">
                <a16:creationId xmlns:a16="http://schemas.microsoft.com/office/drawing/2014/main" id="{839E5163-8214-86B9-8C0B-611D2BF302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pic>
        <p:nvPicPr>
          <p:cNvPr id="6" name="Picture 5" descr="A graph on a computer screen&#10;&#10;Description automatically generated">
            <a:extLst>
              <a:ext uri="{FF2B5EF4-FFF2-40B4-BE49-F238E27FC236}">
                <a16:creationId xmlns:a16="http://schemas.microsoft.com/office/drawing/2014/main" id="{26476EDF-EF72-47D5-D9F9-3C3925A9918B}"/>
              </a:ext>
            </a:extLst>
          </p:cNvPr>
          <p:cNvPicPr>
            <a:picLocks noChangeAspect="1"/>
          </p:cNvPicPr>
          <p:nvPr/>
        </p:nvPicPr>
        <p:blipFill>
          <a:blip r:embed="rId2"/>
          <a:stretch>
            <a:fillRect/>
          </a:stretch>
        </p:blipFill>
        <p:spPr>
          <a:xfrm>
            <a:off x="1497948" y="1792641"/>
            <a:ext cx="8772770" cy="4653436"/>
          </a:xfrm>
          <a:prstGeom prst="rect">
            <a:avLst/>
          </a:prstGeom>
        </p:spPr>
      </p:pic>
    </p:spTree>
    <p:extLst>
      <p:ext uri="{BB962C8B-B14F-4D97-AF65-F5344CB8AC3E}">
        <p14:creationId xmlns:p14="http://schemas.microsoft.com/office/powerpoint/2010/main" val="77518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7443-10BC-4078-8CF2-23E75B0CC2D2}"/>
              </a:ext>
            </a:extLst>
          </p:cNvPr>
          <p:cNvSpPr>
            <a:spLocks noGrp="1"/>
          </p:cNvSpPr>
          <p:nvPr>
            <p:ph type="title"/>
          </p:nvPr>
        </p:nvSpPr>
        <p:spPr>
          <a:xfrm>
            <a:off x="5956784" y="396117"/>
            <a:ext cx="5217172" cy="1158857"/>
          </a:xfrm>
        </p:spPr>
        <p:txBody>
          <a:bodyPr/>
          <a:lstStyle/>
          <a:p>
            <a:r>
              <a:rPr lang="en-US"/>
              <a:t>Contents</a:t>
            </a:r>
          </a:p>
        </p:txBody>
      </p:sp>
      <p:pic>
        <p:nvPicPr>
          <p:cNvPr id="37" name="Picture Placeholder 36" descr="Underwater bubble">
            <a:extLst>
              <a:ext uri="{FF2B5EF4-FFF2-40B4-BE49-F238E27FC236}">
                <a16:creationId xmlns:a16="http://schemas.microsoft.com/office/drawing/2014/main" id="{F8F9C9B6-2BEC-4699-B75F-9C7BE5B60744}"/>
              </a:ext>
            </a:extLst>
          </p:cNvPr>
          <p:cNvPicPr>
            <a:picLocks noGrp="1" noChangeAspect="1"/>
          </p:cNvPicPr>
          <p:nvPr>
            <p:ph type="pic" sz="quarter" idx="13"/>
          </p:nvPr>
        </p:nvPicPr>
        <p:blipFill rotWithShape="1">
          <a:blip r:embed="rId3"/>
          <a:srcRect/>
          <a:stretch/>
        </p:blipFill>
        <p:spPr>
          <a:xfrm>
            <a:off x="1526293" y="1978234"/>
            <a:ext cx="3555043" cy="2370028"/>
          </a:xfrm>
        </p:spPr>
      </p:pic>
      <p:sp>
        <p:nvSpPr>
          <p:cNvPr id="3" name="Content Placeholder 2">
            <a:extLst>
              <a:ext uri="{FF2B5EF4-FFF2-40B4-BE49-F238E27FC236}">
                <a16:creationId xmlns:a16="http://schemas.microsoft.com/office/drawing/2014/main" id="{8CDA3474-C14B-42A3-AF12-888807AB7218}"/>
              </a:ext>
            </a:extLst>
          </p:cNvPr>
          <p:cNvSpPr>
            <a:spLocks noGrp="1"/>
          </p:cNvSpPr>
          <p:nvPr>
            <p:ph idx="1"/>
          </p:nvPr>
        </p:nvSpPr>
        <p:spPr>
          <a:xfrm>
            <a:off x="6093552" y="1715028"/>
            <a:ext cx="5913483" cy="4351338"/>
          </a:xfrm>
        </p:spPr>
        <p:txBody>
          <a:bodyPr vert="horz" lIns="91440" tIns="45720" rIns="91440" bIns="45720" rtlCol="0" anchor="t">
            <a:normAutofit/>
          </a:bodyPr>
          <a:lstStyle/>
          <a:p>
            <a:r>
              <a:rPr lang="en-US"/>
              <a:t>About Alkaline Water</a:t>
            </a:r>
          </a:p>
          <a:p>
            <a:r>
              <a:rPr lang="en-US"/>
              <a:t>Competition Landscape</a:t>
            </a:r>
            <a:endParaRPr lang="en-US">
              <a:ea typeface="Source Sans Pro"/>
            </a:endParaRPr>
          </a:p>
          <a:p>
            <a:r>
              <a:rPr lang="en-US"/>
              <a:t>Understanding Customer Intent</a:t>
            </a:r>
            <a:endParaRPr lang="en-US">
              <a:ea typeface="Source Sans Pro"/>
            </a:endParaRPr>
          </a:p>
          <a:p>
            <a:r>
              <a:rPr lang="en-US"/>
              <a:t>Finding Our USP – </a:t>
            </a:r>
            <a:r>
              <a:rPr lang="en-US" err="1"/>
              <a:t>ActivePure</a:t>
            </a:r>
            <a:r>
              <a:rPr lang="en-US"/>
              <a:t> Alkaline Water</a:t>
            </a:r>
            <a:endParaRPr lang="en-US">
              <a:ea typeface="Source Sans Pro"/>
            </a:endParaRPr>
          </a:p>
          <a:p>
            <a:r>
              <a:rPr lang="en-US">
                <a:ea typeface="Source Sans Pro"/>
              </a:rPr>
              <a:t>Competition GTM</a:t>
            </a:r>
          </a:p>
          <a:p>
            <a:r>
              <a:rPr lang="en-US" err="1">
                <a:ea typeface="+mn-lt"/>
                <a:cs typeface="+mn-lt"/>
              </a:rPr>
              <a:t>ActivePure</a:t>
            </a:r>
            <a:r>
              <a:rPr lang="en-US">
                <a:ea typeface="Source Sans Pro"/>
              </a:rPr>
              <a:t> Marketing Plan</a:t>
            </a:r>
            <a:endParaRPr lang="en-US"/>
          </a:p>
        </p:txBody>
      </p:sp>
      <p:sp>
        <p:nvSpPr>
          <p:cNvPr id="6" name="Slide Number Placeholder 5">
            <a:extLst>
              <a:ext uri="{FF2B5EF4-FFF2-40B4-BE49-F238E27FC236}">
                <a16:creationId xmlns:a16="http://schemas.microsoft.com/office/drawing/2014/main" id="{C0CE773B-8D36-4868-AA55-1A3267727F5C}"/>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pPr/>
              <a:t>2</a:t>
            </a:fld>
            <a:endParaRPr lang="en-US"/>
          </a:p>
        </p:txBody>
      </p:sp>
      <p:grpSp>
        <p:nvGrpSpPr>
          <p:cNvPr id="10" name="Graphic 4">
            <a:extLst>
              <a:ext uri="{FF2B5EF4-FFF2-40B4-BE49-F238E27FC236}">
                <a16:creationId xmlns:a16="http://schemas.microsoft.com/office/drawing/2014/main" id="{B3F06BA9-200A-4546-8C17-44B9F05FF8EF}"/>
              </a:ext>
              <a:ext uri="{C183D7F6-B498-43B3-948B-1728B52AA6E4}">
                <adec:decorative xmlns:adec="http://schemas.microsoft.com/office/drawing/2017/decorative" val="1"/>
              </a:ext>
            </a:extLst>
          </p:cNvPr>
          <p:cNvGrpSpPr/>
          <p:nvPr/>
        </p:nvGrpSpPr>
        <p:grpSpPr>
          <a:xfrm>
            <a:off x="3905471" y="4389402"/>
            <a:ext cx="975170" cy="975170"/>
            <a:chOff x="5829300" y="3162300"/>
            <a:chExt cx="532257" cy="532257"/>
          </a:xfrm>
          <a:solidFill>
            <a:schemeClr val="tx1"/>
          </a:solidFill>
        </p:grpSpPr>
        <p:sp>
          <p:nvSpPr>
            <p:cNvPr id="11" name="Freeform: Shape 10">
              <a:extLst>
                <a:ext uri="{FF2B5EF4-FFF2-40B4-BE49-F238E27FC236}">
                  <a16:creationId xmlns:a16="http://schemas.microsoft.com/office/drawing/2014/main" id="{C400A030-8E40-42C9-BA7A-C57F560E28B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A1CB66D-59CC-42E6-9F71-86AA8F1A83E5}"/>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2CF368-1DA1-4155-A52E-1D7117691AE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CCA8E35-7EDC-4B54-84C6-7439052862A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A6E2D90-3377-475B-908D-8DEFA47683EF}"/>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76911BE-DDD3-49C2-8777-60297A15722D}"/>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5515E5A-13FF-4F37-9082-C1584EE41A65}"/>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9C90979-3DFC-45AC-8666-5039DC14B0B5}"/>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569B7C0-8434-4008-B429-35208DBDC7CB}"/>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0C7D2AA-D66F-4FD5-BB00-10B56396B8A1}"/>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9431D87-07CF-4EBC-97C6-C6BB01161057}"/>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9DF15BC-97AC-4CEB-A3B4-6F400C38A32F}"/>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A02847-240E-4210-ABB0-6789739465D3}"/>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394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17EDBE-4FB7-472F-B26B-EB9ECD77B7A8}"/>
              </a:ext>
            </a:extLst>
          </p:cNvPr>
          <p:cNvSpPr>
            <a:spLocks noGrp="1"/>
          </p:cNvSpPr>
          <p:nvPr>
            <p:ph type="title"/>
          </p:nvPr>
        </p:nvSpPr>
        <p:spPr>
          <a:xfrm>
            <a:off x="2136" y="3167"/>
            <a:ext cx="5217172" cy="1288673"/>
          </a:xfrm>
        </p:spPr>
        <p:txBody>
          <a:bodyPr/>
          <a:lstStyle/>
          <a:p>
            <a:r>
              <a:rPr lang="en-US">
                <a:ea typeface="+mj-lt"/>
                <a:cs typeface="+mj-lt"/>
              </a:rPr>
              <a:t>About Alkaline Water </a:t>
            </a:r>
            <a:endParaRPr lang="en-US"/>
          </a:p>
        </p:txBody>
      </p:sp>
      <p:pic>
        <p:nvPicPr>
          <p:cNvPr id="11" name="Picture Placeholder 10" descr="Bottle of water">
            <a:extLst>
              <a:ext uri="{FF2B5EF4-FFF2-40B4-BE49-F238E27FC236}">
                <a16:creationId xmlns:a16="http://schemas.microsoft.com/office/drawing/2014/main" id="{D4A20C46-A075-4415-A172-F3722C0ADE8D}"/>
              </a:ext>
            </a:extLst>
          </p:cNvPr>
          <p:cNvPicPr>
            <a:picLocks noGrp="1" noChangeAspect="1"/>
          </p:cNvPicPr>
          <p:nvPr>
            <p:ph type="pic" sz="quarter" idx="14"/>
          </p:nvPr>
        </p:nvPicPr>
        <p:blipFill rotWithShape="1">
          <a:blip r:embed="rId3"/>
          <a:srcRect/>
          <a:stretch/>
        </p:blipFill>
        <p:spPr>
          <a:xfrm>
            <a:off x="9035795" y="4506098"/>
            <a:ext cx="2548855" cy="1700494"/>
          </a:xfrm>
        </p:spPr>
      </p:pic>
      <p:sp>
        <p:nvSpPr>
          <p:cNvPr id="20" name="Slide Number Placeholder 19">
            <a:extLst>
              <a:ext uri="{FF2B5EF4-FFF2-40B4-BE49-F238E27FC236}">
                <a16:creationId xmlns:a16="http://schemas.microsoft.com/office/drawing/2014/main" id="{C427CAEE-862D-4FE1-99F2-70274992024D}"/>
              </a:ext>
            </a:extLst>
          </p:cNvPr>
          <p:cNvSpPr>
            <a:spLocks noGrp="1"/>
          </p:cNvSpPr>
          <p:nvPr>
            <p:ph type="sldNum" sz="quarter" idx="17"/>
          </p:nvPr>
        </p:nvSpPr>
        <p:spPr>
          <a:xfrm>
            <a:off x="8610600" y="6356350"/>
            <a:ext cx="2743200" cy="365125"/>
          </a:xfrm>
        </p:spPr>
        <p:txBody>
          <a:bodyPr/>
          <a:lstStyle/>
          <a:p>
            <a:fld id="{5EA792F7-1D9E-4C7E-A103-E8EDFDC2691E}" type="slidenum">
              <a:rPr lang="en-US" smtClean="0"/>
              <a:pPr/>
              <a:t>3</a:t>
            </a:fld>
            <a:endParaRPr lang="en-US"/>
          </a:p>
        </p:txBody>
      </p:sp>
      <p:sp>
        <p:nvSpPr>
          <p:cNvPr id="10" name="Content Placeholder 9">
            <a:extLst>
              <a:ext uri="{FF2B5EF4-FFF2-40B4-BE49-F238E27FC236}">
                <a16:creationId xmlns:a16="http://schemas.microsoft.com/office/drawing/2014/main" id="{BE75E95A-A6B3-43C7-A552-1EAFCCA0A1EA}"/>
              </a:ext>
            </a:extLst>
          </p:cNvPr>
          <p:cNvSpPr>
            <a:spLocks noGrp="1"/>
          </p:cNvSpPr>
          <p:nvPr>
            <p:ph idx="1"/>
          </p:nvPr>
        </p:nvSpPr>
        <p:spPr>
          <a:xfrm>
            <a:off x="1060" y="1526279"/>
            <a:ext cx="9040196" cy="5282672"/>
          </a:xfrm>
        </p:spPr>
        <p:txBody>
          <a:bodyPr vert="horz" lIns="91440" tIns="45720" rIns="91440" bIns="45720" rtlCol="0" anchor="t">
            <a:normAutofit/>
          </a:bodyPr>
          <a:lstStyle/>
          <a:p>
            <a:pPr marL="285750" indent="-285750">
              <a:buFont typeface="Arial"/>
              <a:buChar char="•"/>
            </a:pPr>
            <a:r>
              <a:rPr lang="en-US">
                <a:solidFill>
                  <a:srgbClr val="000000"/>
                </a:solidFill>
                <a:ea typeface="+mn-lt"/>
                <a:cs typeface="+mn-lt"/>
              </a:rPr>
              <a:t>The “alkaline” in alkaline water refers to its pH level. A pH level is a number that measures how acidic or alkaline a substance is.</a:t>
            </a:r>
          </a:p>
          <a:p>
            <a:pPr marL="285750" indent="-285750">
              <a:buFont typeface="Arial"/>
              <a:buChar char="•"/>
            </a:pPr>
            <a:r>
              <a:rPr lang="en-US">
                <a:solidFill>
                  <a:srgbClr val="000000"/>
                </a:solidFill>
                <a:ea typeface="+mn-lt"/>
                <a:cs typeface="+mn-lt"/>
              </a:rPr>
              <a:t>Alkaline minerals in alkaline water, such as calcium, potassium, magnesium, or iron, determine its </a:t>
            </a:r>
            <a:r>
              <a:rPr lang="en-US" err="1">
                <a:solidFill>
                  <a:srgbClr val="000000"/>
                </a:solidFill>
                <a:ea typeface="+mn-lt"/>
                <a:cs typeface="+mn-lt"/>
              </a:rPr>
              <a:t>pH.</a:t>
            </a:r>
            <a:endParaRPr lang="en-US">
              <a:solidFill>
                <a:srgbClr val="000000"/>
              </a:solidFill>
              <a:ea typeface="+mn-lt"/>
              <a:cs typeface="+mn-lt"/>
            </a:endParaRPr>
          </a:p>
          <a:p>
            <a:pPr marL="285750" indent="-285750">
              <a:buFont typeface="Arial"/>
              <a:buChar char="•"/>
            </a:pPr>
            <a:r>
              <a:rPr lang="en-US">
                <a:solidFill>
                  <a:srgbClr val="000000"/>
                </a:solidFill>
                <a:ea typeface="Source Sans Pro"/>
              </a:rPr>
              <a:t>Benefits of Alkaline Water </a:t>
            </a:r>
          </a:p>
          <a:p>
            <a:pPr marL="971550" lvl="1">
              <a:buFont typeface="Courier New"/>
              <a:buChar char="o"/>
            </a:pPr>
            <a:r>
              <a:rPr lang="en-US" sz="1400">
                <a:solidFill>
                  <a:srgbClr val="231F20"/>
                </a:solidFill>
                <a:ea typeface="+mn-lt"/>
                <a:cs typeface="+mn-lt"/>
              </a:rPr>
              <a:t>pro-aging properties </a:t>
            </a:r>
            <a:endParaRPr lang="en-US" sz="1400">
              <a:solidFill>
                <a:srgbClr val="000000"/>
              </a:solidFill>
              <a:ea typeface="Source Sans Pro"/>
            </a:endParaRPr>
          </a:p>
          <a:p>
            <a:pPr marL="971550" lvl="1">
              <a:buFont typeface="Courier New"/>
              <a:buChar char="o"/>
            </a:pPr>
            <a:r>
              <a:rPr lang="en-US" sz="1400">
                <a:solidFill>
                  <a:srgbClr val="231F20"/>
                </a:solidFill>
                <a:ea typeface="+mn-lt"/>
                <a:cs typeface="+mn-lt"/>
              </a:rPr>
              <a:t>colon-cleansing properties</a:t>
            </a:r>
            <a:endParaRPr lang="en-US" sz="1400">
              <a:ea typeface="Source Sans Pro"/>
            </a:endParaRPr>
          </a:p>
          <a:p>
            <a:pPr marL="971550" lvl="1">
              <a:buFont typeface="Courier New"/>
              <a:buChar char="o"/>
            </a:pPr>
            <a:r>
              <a:rPr lang="en-US" sz="1400">
                <a:solidFill>
                  <a:srgbClr val="231F20"/>
                </a:solidFill>
                <a:ea typeface="+mn-lt"/>
                <a:cs typeface="+mn-lt"/>
              </a:rPr>
              <a:t>immune system support</a:t>
            </a:r>
            <a:endParaRPr lang="en-US" sz="1400">
              <a:ea typeface="Source Sans Pro"/>
            </a:endParaRPr>
          </a:p>
          <a:p>
            <a:pPr marL="971550" lvl="1">
              <a:buFont typeface="Courier New"/>
              <a:buChar char="o"/>
            </a:pPr>
            <a:r>
              <a:rPr lang="en-US" sz="1400">
                <a:solidFill>
                  <a:srgbClr val="231F20"/>
                </a:solidFill>
                <a:ea typeface="+mn-lt"/>
                <a:cs typeface="+mn-lt"/>
              </a:rPr>
              <a:t>hydration, skin health, and other detoxifying properties</a:t>
            </a:r>
            <a:endParaRPr lang="en-US" sz="1400">
              <a:ea typeface="Source Sans Pro"/>
            </a:endParaRPr>
          </a:p>
          <a:p>
            <a:pPr marL="971550" lvl="1">
              <a:buFont typeface="Courier New"/>
              <a:buChar char="o"/>
            </a:pPr>
            <a:r>
              <a:rPr lang="en-US" sz="1400">
                <a:solidFill>
                  <a:srgbClr val="231F20"/>
                </a:solidFill>
                <a:ea typeface="+mn-lt"/>
                <a:cs typeface="+mn-lt"/>
              </a:rPr>
              <a:t>weight loss</a:t>
            </a:r>
            <a:endParaRPr lang="en-US" sz="1400">
              <a:ea typeface="Source Sans Pro"/>
            </a:endParaRPr>
          </a:p>
          <a:p>
            <a:pPr marL="971550" lvl="1">
              <a:buFont typeface="Courier New"/>
              <a:buChar char="o"/>
            </a:pPr>
            <a:r>
              <a:rPr lang="en-US" sz="1400">
                <a:solidFill>
                  <a:srgbClr val="231F20"/>
                </a:solidFill>
                <a:ea typeface="+mn-lt"/>
                <a:cs typeface="+mn-lt"/>
              </a:rPr>
              <a:t>cancer resistance</a:t>
            </a:r>
            <a:endParaRPr lang="en-US" sz="1400">
              <a:ea typeface="Source Sans Pro"/>
            </a:endParaRPr>
          </a:p>
          <a:p>
            <a:pPr marL="285750" indent="-285750">
              <a:buFont typeface="Arial"/>
              <a:buChar char="•"/>
            </a:pPr>
            <a:r>
              <a:rPr lang="en-US">
                <a:solidFill>
                  <a:srgbClr val="000000"/>
                </a:solidFill>
                <a:ea typeface="Source Sans Pro"/>
              </a:rPr>
              <a:t>Water that’s naturally alkaline occurs when it passes over rocks — like springs — and picks up minerals, which increase its alkaline level.</a:t>
            </a:r>
          </a:p>
          <a:p>
            <a:pPr marL="285750" indent="-285750">
              <a:buFont typeface="Arial"/>
              <a:buChar char="•"/>
            </a:pPr>
            <a:r>
              <a:rPr lang="en-US">
                <a:solidFill>
                  <a:srgbClr val="000000"/>
                </a:solidFill>
                <a:ea typeface="Source Sans Pro"/>
              </a:rPr>
              <a:t>Commercially OTC alkaline water is produced</a:t>
            </a:r>
            <a:r>
              <a:rPr lang="en-US">
                <a:solidFill>
                  <a:srgbClr val="000000"/>
                </a:solidFill>
                <a:ea typeface="+mn-lt"/>
                <a:cs typeface="+mn-lt"/>
              </a:rPr>
              <a:t> through a chemical process called electrolysis.</a:t>
            </a:r>
            <a:endParaRPr lang="en-US">
              <a:solidFill>
                <a:srgbClr val="000000"/>
              </a:solidFill>
              <a:ea typeface="Source Sans Pro"/>
            </a:endParaRPr>
          </a:p>
          <a:p>
            <a:pPr marL="285750" indent="-285750">
              <a:buFont typeface="Arial"/>
              <a:buChar char="•"/>
            </a:pPr>
            <a:r>
              <a:rPr lang="en-US">
                <a:solidFill>
                  <a:srgbClr val="000000"/>
                </a:solidFill>
                <a:ea typeface="Source Sans Pro"/>
              </a:rPr>
              <a:t>Alkaline water market exists in three categories mainly </a:t>
            </a:r>
            <a:r>
              <a:rPr lang="en-US" b="1">
                <a:solidFill>
                  <a:srgbClr val="000000"/>
                </a:solidFill>
                <a:ea typeface="Source Sans Pro"/>
              </a:rPr>
              <a:t>Bottled Alkaline Water</a:t>
            </a:r>
            <a:r>
              <a:rPr lang="en-US">
                <a:solidFill>
                  <a:srgbClr val="000000"/>
                </a:solidFill>
                <a:ea typeface="Source Sans Pro"/>
              </a:rPr>
              <a:t>, </a:t>
            </a:r>
            <a:r>
              <a:rPr lang="en-US" b="1">
                <a:solidFill>
                  <a:srgbClr val="000000"/>
                </a:solidFill>
                <a:ea typeface="Source Sans Pro"/>
              </a:rPr>
              <a:t>Electrolytes IV </a:t>
            </a:r>
            <a:r>
              <a:rPr lang="en-US">
                <a:solidFill>
                  <a:srgbClr val="000000"/>
                </a:solidFill>
                <a:ea typeface="Source Sans Pro"/>
              </a:rPr>
              <a:t>and </a:t>
            </a:r>
            <a:r>
              <a:rPr lang="en-US" b="1">
                <a:solidFill>
                  <a:srgbClr val="000000"/>
                </a:solidFill>
                <a:ea typeface="Source Sans Pro"/>
              </a:rPr>
              <a:t>Alkaline Water Purifier.</a:t>
            </a:r>
            <a:r>
              <a:rPr lang="en-US">
                <a:solidFill>
                  <a:srgbClr val="000000"/>
                </a:solidFill>
                <a:ea typeface="Source Sans Pro"/>
              </a:rPr>
              <a:t> </a:t>
            </a:r>
          </a:p>
          <a:p>
            <a:pPr marL="742950" lvl="1"/>
            <a:endParaRPr lang="en-US">
              <a:solidFill>
                <a:srgbClr val="000000"/>
              </a:solidFill>
              <a:ea typeface="Source Sans Pro"/>
            </a:endParaRPr>
          </a:p>
        </p:txBody>
      </p:sp>
    </p:spTree>
    <p:extLst>
      <p:ext uri="{BB962C8B-B14F-4D97-AF65-F5344CB8AC3E}">
        <p14:creationId xmlns:p14="http://schemas.microsoft.com/office/powerpoint/2010/main" val="270808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2AAE-3DAE-1C2F-2271-FD76F94D68F4}"/>
              </a:ext>
            </a:extLst>
          </p:cNvPr>
          <p:cNvSpPr>
            <a:spLocks noGrp="1"/>
          </p:cNvSpPr>
          <p:nvPr>
            <p:ph type="title"/>
          </p:nvPr>
        </p:nvSpPr>
        <p:spPr>
          <a:xfrm>
            <a:off x="-944" y="1427"/>
            <a:ext cx="6039929" cy="1431000"/>
          </a:xfrm>
        </p:spPr>
        <p:txBody>
          <a:bodyPr/>
          <a:lstStyle/>
          <a:p>
            <a:r>
              <a:rPr lang="en-US"/>
              <a:t>Competition Landscape</a:t>
            </a:r>
          </a:p>
        </p:txBody>
      </p:sp>
      <p:sp>
        <p:nvSpPr>
          <p:cNvPr id="3" name="Date Placeholder 2">
            <a:extLst>
              <a:ext uri="{FF2B5EF4-FFF2-40B4-BE49-F238E27FC236}">
                <a16:creationId xmlns:a16="http://schemas.microsoft.com/office/drawing/2014/main" id="{57DC728A-BC77-C44F-4E8A-9692A8A6A2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5" name="Slide Number Placeholder 4">
            <a:extLst>
              <a:ext uri="{FF2B5EF4-FFF2-40B4-BE49-F238E27FC236}">
                <a16:creationId xmlns:a16="http://schemas.microsoft.com/office/drawing/2014/main" id="{605E58BB-2A73-515B-AE17-7FF69289786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pic>
        <p:nvPicPr>
          <p:cNvPr id="6" name="Picture 5" descr="A bottle of liquid with a black cap&#10;&#10;Description automatically generated">
            <a:extLst>
              <a:ext uri="{FF2B5EF4-FFF2-40B4-BE49-F238E27FC236}">
                <a16:creationId xmlns:a16="http://schemas.microsoft.com/office/drawing/2014/main" id="{EA9D1BCD-E3F1-2637-29ED-5D2F1CBD5464}"/>
              </a:ext>
            </a:extLst>
          </p:cNvPr>
          <p:cNvPicPr>
            <a:picLocks noChangeAspect="1"/>
          </p:cNvPicPr>
          <p:nvPr/>
        </p:nvPicPr>
        <p:blipFill>
          <a:blip r:embed="rId2"/>
          <a:stretch>
            <a:fillRect/>
          </a:stretch>
        </p:blipFill>
        <p:spPr>
          <a:xfrm>
            <a:off x="1236663" y="1212850"/>
            <a:ext cx="2019300" cy="2011363"/>
          </a:xfrm>
          <a:prstGeom prst="rect">
            <a:avLst/>
          </a:prstGeom>
        </p:spPr>
      </p:pic>
      <p:pic>
        <p:nvPicPr>
          <p:cNvPr id="7" name="Picture 6" descr="A bottle of water with a black cap&#10;&#10;Description automatically generated">
            <a:extLst>
              <a:ext uri="{FF2B5EF4-FFF2-40B4-BE49-F238E27FC236}">
                <a16:creationId xmlns:a16="http://schemas.microsoft.com/office/drawing/2014/main" id="{1704A241-92EF-21CC-8386-03B5577B6622}"/>
              </a:ext>
            </a:extLst>
          </p:cNvPr>
          <p:cNvPicPr>
            <a:picLocks noChangeAspect="1"/>
          </p:cNvPicPr>
          <p:nvPr/>
        </p:nvPicPr>
        <p:blipFill>
          <a:blip r:embed="rId3"/>
          <a:stretch>
            <a:fillRect/>
          </a:stretch>
        </p:blipFill>
        <p:spPr>
          <a:xfrm>
            <a:off x="4975225" y="1220788"/>
            <a:ext cx="2019300" cy="2027238"/>
          </a:xfrm>
          <a:prstGeom prst="rect">
            <a:avLst/>
          </a:prstGeom>
        </p:spPr>
      </p:pic>
      <p:pic>
        <p:nvPicPr>
          <p:cNvPr id="8" name="Picture 7" descr="A large bottle of water&#10;&#10;Description automatically generated">
            <a:extLst>
              <a:ext uri="{FF2B5EF4-FFF2-40B4-BE49-F238E27FC236}">
                <a16:creationId xmlns:a16="http://schemas.microsoft.com/office/drawing/2014/main" id="{FAB1F9CD-A02D-7FF9-A9CC-A5E8059D01AB}"/>
              </a:ext>
            </a:extLst>
          </p:cNvPr>
          <p:cNvPicPr>
            <a:picLocks noChangeAspect="1"/>
          </p:cNvPicPr>
          <p:nvPr/>
        </p:nvPicPr>
        <p:blipFill>
          <a:blip r:embed="rId4"/>
          <a:stretch>
            <a:fillRect/>
          </a:stretch>
        </p:blipFill>
        <p:spPr>
          <a:xfrm>
            <a:off x="8407352" y="1038225"/>
            <a:ext cx="2703608" cy="2368550"/>
          </a:xfrm>
          <a:prstGeom prst="rect">
            <a:avLst/>
          </a:prstGeom>
        </p:spPr>
      </p:pic>
      <p:sp>
        <p:nvSpPr>
          <p:cNvPr id="9" name="TextBox 8">
            <a:extLst>
              <a:ext uri="{FF2B5EF4-FFF2-40B4-BE49-F238E27FC236}">
                <a16:creationId xmlns:a16="http://schemas.microsoft.com/office/drawing/2014/main" id="{8C29D509-3854-1A08-4DF6-BCF54026090A}"/>
              </a:ext>
            </a:extLst>
          </p:cNvPr>
          <p:cNvSpPr txBox="1"/>
          <p:nvPr/>
        </p:nvSpPr>
        <p:spPr>
          <a:xfrm>
            <a:off x="960438" y="3317875"/>
            <a:ext cx="2571750"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ea typeface="Source Sans Pro"/>
              </a:rPr>
              <a:t>Evocus</a:t>
            </a:r>
            <a:endParaRPr lang="en-US" b="1" err="1"/>
          </a:p>
        </p:txBody>
      </p:sp>
      <p:sp>
        <p:nvSpPr>
          <p:cNvPr id="10" name="TextBox 9">
            <a:extLst>
              <a:ext uri="{FF2B5EF4-FFF2-40B4-BE49-F238E27FC236}">
                <a16:creationId xmlns:a16="http://schemas.microsoft.com/office/drawing/2014/main" id="{49372297-1964-F913-2499-ACC6FA891E58}"/>
              </a:ext>
            </a:extLst>
          </p:cNvPr>
          <p:cNvSpPr txBox="1"/>
          <p:nvPr/>
        </p:nvSpPr>
        <p:spPr>
          <a:xfrm>
            <a:off x="4699000" y="3317874"/>
            <a:ext cx="2571750"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Source Sans Pro"/>
              </a:rPr>
              <a:t>Glaceau Smart Water</a:t>
            </a:r>
            <a:endParaRPr lang="en-US" b="1" err="1"/>
          </a:p>
        </p:txBody>
      </p:sp>
      <p:sp>
        <p:nvSpPr>
          <p:cNvPr id="11" name="TextBox 10">
            <a:extLst>
              <a:ext uri="{FF2B5EF4-FFF2-40B4-BE49-F238E27FC236}">
                <a16:creationId xmlns:a16="http://schemas.microsoft.com/office/drawing/2014/main" id="{8F21D947-3BD8-3733-1226-E4FCBB79E643}"/>
              </a:ext>
            </a:extLst>
          </p:cNvPr>
          <p:cNvSpPr txBox="1"/>
          <p:nvPr/>
        </p:nvSpPr>
        <p:spPr>
          <a:xfrm>
            <a:off x="8477250" y="3317873"/>
            <a:ext cx="2571750"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Source Sans Pro"/>
              </a:rPr>
              <a:t>NewAge Alkaline Water</a:t>
            </a:r>
            <a:endParaRPr lang="en-US"/>
          </a:p>
        </p:txBody>
      </p:sp>
      <p:sp>
        <p:nvSpPr>
          <p:cNvPr id="13" name="TextBox 12">
            <a:extLst>
              <a:ext uri="{FF2B5EF4-FFF2-40B4-BE49-F238E27FC236}">
                <a16:creationId xmlns:a16="http://schemas.microsoft.com/office/drawing/2014/main" id="{03EBAF70-85E2-FB65-710E-AA0D27366A32}"/>
              </a:ext>
            </a:extLst>
          </p:cNvPr>
          <p:cNvSpPr txBox="1"/>
          <p:nvPr/>
        </p:nvSpPr>
        <p:spPr>
          <a:xfrm>
            <a:off x="63500" y="3746500"/>
            <a:ext cx="381793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400" dirty="0">
                <a:ea typeface="Source Sans Pro"/>
              </a:rPr>
              <a:t>Currently market leader in India in the bottled Alkaline water </a:t>
            </a:r>
          </a:p>
          <a:p>
            <a:pPr marL="285750" indent="-285750">
              <a:buFont typeface="Calibri"/>
              <a:buChar char="-"/>
            </a:pPr>
            <a:r>
              <a:rPr lang="en-US" sz="1400" b="1" dirty="0">
                <a:ea typeface="Source Sans Pro"/>
              </a:rPr>
              <a:t>Operating Model</a:t>
            </a:r>
            <a:r>
              <a:rPr lang="en-US" sz="1400" dirty="0">
                <a:ea typeface="Source Sans Pro"/>
              </a:rPr>
              <a:t> – Omnichannel. D2C, B2C and B2B</a:t>
            </a:r>
          </a:p>
          <a:p>
            <a:pPr marL="285750" indent="-285750">
              <a:buFont typeface="Calibri"/>
              <a:buChar char="-"/>
            </a:pPr>
            <a:r>
              <a:rPr lang="en-US" sz="1400" b="1" dirty="0">
                <a:ea typeface="Source Sans Pro"/>
              </a:rPr>
              <a:t>Product Differentiation</a:t>
            </a:r>
            <a:r>
              <a:rPr lang="en-US" sz="1400" dirty="0">
                <a:ea typeface="Source Sans Pro"/>
              </a:rPr>
              <a:t> – The black color differentiates from  the rest indicating presence of extra minerals and nutrients.</a:t>
            </a:r>
          </a:p>
          <a:p>
            <a:pPr marL="285750" indent="-285750">
              <a:buFont typeface="Calibri"/>
              <a:buChar char="-"/>
            </a:pPr>
            <a:r>
              <a:rPr lang="en-US" sz="1400" dirty="0">
                <a:ea typeface="Source Sans Pro"/>
              </a:rPr>
              <a:t>Being projected as premium product as lot of celebs are </a:t>
            </a:r>
            <a:r>
              <a:rPr lang="en-US" sz="1400" dirty="0" err="1">
                <a:ea typeface="Source Sans Pro"/>
              </a:rPr>
              <a:t>papped</a:t>
            </a:r>
            <a:r>
              <a:rPr lang="en-US" sz="1400" dirty="0">
                <a:ea typeface="Source Sans Pro"/>
              </a:rPr>
              <a:t> using this product.</a:t>
            </a:r>
          </a:p>
          <a:p>
            <a:pPr marL="285750" indent="-285750">
              <a:buFont typeface="Calibri"/>
              <a:buChar char="-"/>
            </a:pPr>
            <a:r>
              <a:rPr lang="en-US" sz="1400" dirty="0">
                <a:ea typeface="Source Sans Pro"/>
              </a:rPr>
              <a:t>Other Products include Hydration solutions, Normal Mineral water as well</a:t>
            </a:r>
          </a:p>
          <a:p>
            <a:pPr marL="285750" indent="-285750">
              <a:buFont typeface="Calibri"/>
              <a:buChar char="-"/>
            </a:pPr>
            <a:r>
              <a:rPr lang="en-US" sz="1400" dirty="0">
                <a:ea typeface="Source Sans Pro"/>
              </a:rPr>
              <a:t>Strategic focus on Brand Collaborations and Brand Placements</a:t>
            </a:r>
          </a:p>
        </p:txBody>
      </p:sp>
      <p:sp>
        <p:nvSpPr>
          <p:cNvPr id="12" name="TextBox 11">
            <a:extLst>
              <a:ext uri="{FF2B5EF4-FFF2-40B4-BE49-F238E27FC236}">
                <a16:creationId xmlns:a16="http://schemas.microsoft.com/office/drawing/2014/main" id="{4F9D3B1D-4C0C-0DA9-FE5F-F42A324AD5FD}"/>
              </a:ext>
            </a:extLst>
          </p:cNvPr>
          <p:cNvSpPr txBox="1"/>
          <p:nvPr/>
        </p:nvSpPr>
        <p:spPr>
          <a:xfrm>
            <a:off x="4318000" y="3825875"/>
            <a:ext cx="381793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ea typeface="Source Sans Pro"/>
              </a:rPr>
              <a:t>Alkaline Water product from </a:t>
            </a:r>
          </a:p>
          <a:p>
            <a:pPr marL="285750" indent="-285750">
              <a:buFont typeface="Calibri"/>
              <a:buChar char="-"/>
            </a:pPr>
            <a:r>
              <a:rPr lang="en-US" dirty="0">
                <a:ea typeface="Source Sans Pro"/>
              </a:rPr>
              <a:t>Operating Model – Omnichannel. D2C, B2C and B2B</a:t>
            </a:r>
          </a:p>
          <a:p>
            <a:pPr marL="285750" indent="-285750">
              <a:buFont typeface="Calibri"/>
              <a:buChar char="-"/>
            </a:pPr>
            <a:r>
              <a:rPr lang="en-US" dirty="0">
                <a:ea typeface="Source Sans Pro"/>
              </a:rPr>
              <a:t>Product Differentiation – Natural alkaline water</a:t>
            </a:r>
          </a:p>
          <a:p>
            <a:pPr marL="285750" indent="-285750">
              <a:buFont typeface="Calibri"/>
              <a:buChar char="-"/>
            </a:pPr>
            <a:endParaRPr lang="en-US" dirty="0">
              <a:ea typeface="Source Sans Pro"/>
            </a:endParaRPr>
          </a:p>
        </p:txBody>
      </p:sp>
      <p:sp>
        <p:nvSpPr>
          <p:cNvPr id="14" name="TextBox 13">
            <a:extLst>
              <a:ext uri="{FF2B5EF4-FFF2-40B4-BE49-F238E27FC236}">
                <a16:creationId xmlns:a16="http://schemas.microsoft.com/office/drawing/2014/main" id="{714EB419-0BF4-FF23-DB8A-87065A47422A}"/>
              </a:ext>
            </a:extLst>
          </p:cNvPr>
          <p:cNvSpPr txBox="1"/>
          <p:nvPr/>
        </p:nvSpPr>
        <p:spPr>
          <a:xfrm>
            <a:off x="8223250" y="3825875"/>
            <a:ext cx="3810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ea typeface="Source Sans Pro"/>
              </a:rPr>
              <a:t>Currently market leader in India in the bottled Alkaline water </a:t>
            </a:r>
          </a:p>
          <a:p>
            <a:pPr marL="285750" indent="-285750">
              <a:buFont typeface="Calibri"/>
              <a:buChar char="-"/>
            </a:pPr>
            <a:r>
              <a:rPr lang="en-US" dirty="0">
                <a:ea typeface="Source Sans Pro"/>
              </a:rPr>
              <a:t>Operating Model – Omnichannel. D2C, B2C and B2B</a:t>
            </a:r>
          </a:p>
          <a:p>
            <a:pPr marL="285750" indent="-285750">
              <a:buFont typeface="Calibri"/>
              <a:buChar char="-"/>
            </a:pPr>
            <a:r>
              <a:rPr lang="en-US" dirty="0">
                <a:ea typeface="Source Sans Pro"/>
              </a:rPr>
              <a:t>Product Differentiation – Alkaline water for daily use</a:t>
            </a:r>
          </a:p>
          <a:p>
            <a:pPr marL="285750" indent="-285750">
              <a:buFont typeface="Calibri"/>
              <a:buChar char="-"/>
            </a:pPr>
            <a:endParaRPr lang="en-US" dirty="0">
              <a:solidFill>
                <a:srgbClr val="FF0000"/>
              </a:solidFill>
              <a:ea typeface="Source Sans Pro"/>
            </a:endParaRPr>
          </a:p>
        </p:txBody>
      </p:sp>
    </p:spTree>
    <p:extLst>
      <p:ext uri="{BB962C8B-B14F-4D97-AF65-F5344CB8AC3E}">
        <p14:creationId xmlns:p14="http://schemas.microsoft.com/office/powerpoint/2010/main" val="853997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26DE-AFD0-3FC1-48DA-B16FD9C15A9C}"/>
              </a:ext>
            </a:extLst>
          </p:cNvPr>
          <p:cNvSpPr>
            <a:spLocks noGrp="1"/>
          </p:cNvSpPr>
          <p:nvPr>
            <p:ph type="title"/>
          </p:nvPr>
        </p:nvSpPr>
        <p:spPr>
          <a:xfrm>
            <a:off x="-3183" y="409"/>
            <a:ext cx="5479419" cy="1431000"/>
          </a:xfrm>
        </p:spPr>
        <p:txBody>
          <a:bodyPr/>
          <a:lstStyle/>
          <a:p>
            <a:r>
              <a:rPr lang="en-US"/>
              <a:t>Indirect Competition</a:t>
            </a:r>
          </a:p>
        </p:txBody>
      </p:sp>
      <p:sp>
        <p:nvSpPr>
          <p:cNvPr id="3" name="Date Placeholder 2">
            <a:extLst>
              <a:ext uri="{FF2B5EF4-FFF2-40B4-BE49-F238E27FC236}">
                <a16:creationId xmlns:a16="http://schemas.microsoft.com/office/drawing/2014/main" id="{37512946-ACED-B1C1-E6BA-6823FB6522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5" name="Slide Number Placeholder 4">
            <a:extLst>
              <a:ext uri="{FF2B5EF4-FFF2-40B4-BE49-F238E27FC236}">
                <a16:creationId xmlns:a16="http://schemas.microsoft.com/office/drawing/2014/main" id="{81537844-E734-D07F-CD9B-F216316CEC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pic>
        <p:nvPicPr>
          <p:cNvPr id="6" name="Picture 5" descr="A white machine with a blue label&#10;&#10;Description automatically generated">
            <a:extLst>
              <a:ext uri="{FF2B5EF4-FFF2-40B4-BE49-F238E27FC236}">
                <a16:creationId xmlns:a16="http://schemas.microsoft.com/office/drawing/2014/main" id="{C11ECD4F-0B12-0D6D-4CFE-36124C06F89D}"/>
              </a:ext>
            </a:extLst>
          </p:cNvPr>
          <p:cNvPicPr>
            <a:picLocks noChangeAspect="1"/>
          </p:cNvPicPr>
          <p:nvPr/>
        </p:nvPicPr>
        <p:blipFill>
          <a:blip r:embed="rId2"/>
          <a:stretch>
            <a:fillRect/>
          </a:stretch>
        </p:blipFill>
        <p:spPr>
          <a:xfrm>
            <a:off x="9106173" y="1673794"/>
            <a:ext cx="1742933" cy="2442309"/>
          </a:xfrm>
          <a:prstGeom prst="rect">
            <a:avLst/>
          </a:prstGeom>
        </p:spPr>
      </p:pic>
      <p:pic>
        <p:nvPicPr>
          <p:cNvPr id="7" name="Picture 6" descr="A bottle of liquid with a pump dispenser&#10;&#10;Description automatically generated">
            <a:extLst>
              <a:ext uri="{FF2B5EF4-FFF2-40B4-BE49-F238E27FC236}">
                <a16:creationId xmlns:a16="http://schemas.microsoft.com/office/drawing/2014/main" id="{2BDE36F8-242C-2C1C-214F-A32ED963DBF2}"/>
              </a:ext>
            </a:extLst>
          </p:cNvPr>
          <p:cNvPicPr>
            <a:picLocks noChangeAspect="1"/>
          </p:cNvPicPr>
          <p:nvPr/>
        </p:nvPicPr>
        <p:blipFill>
          <a:blip r:embed="rId3"/>
          <a:stretch>
            <a:fillRect/>
          </a:stretch>
        </p:blipFill>
        <p:spPr>
          <a:xfrm>
            <a:off x="1185491" y="1673795"/>
            <a:ext cx="2513635" cy="2435795"/>
          </a:xfrm>
          <a:prstGeom prst="rect">
            <a:avLst/>
          </a:prstGeom>
        </p:spPr>
      </p:pic>
      <p:pic>
        <p:nvPicPr>
          <p:cNvPr id="10" name="Picture 9" descr="A glass jar with a label&#10;&#10;Description automatically generated">
            <a:extLst>
              <a:ext uri="{FF2B5EF4-FFF2-40B4-BE49-F238E27FC236}">
                <a16:creationId xmlns:a16="http://schemas.microsoft.com/office/drawing/2014/main" id="{879B4577-55F8-B466-7FA8-7C4ED834E267}"/>
              </a:ext>
            </a:extLst>
          </p:cNvPr>
          <p:cNvPicPr>
            <a:picLocks noChangeAspect="1"/>
          </p:cNvPicPr>
          <p:nvPr/>
        </p:nvPicPr>
        <p:blipFill>
          <a:blip r:embed="rId4"/>
          <a:stretch>
            <a:fillRect/>
          </a:stretch>
        </p:blipFill>
        <p:spPr>
          <a:xfrm>
            <a:off x="5073493" y="1673794"/>
            <a:ext cx="2442295" cy="2390206"/>
          </a:xfrm>
          <a:prstGeom prst="rect">
            <a:avLst/>
          </a:prstGeom>
        </p:spPr>
      </p:pic>
      <p:sp>
        <p:nvSpPr>
          <p:cNvPr id="11" name="TextBox 10">
            <a:extLst>
              <a:ext uri="{FF2B5EF4-FFF2-40B4-BE49-F238E27FC236}">
                <a16:creationId xmlns:a16="http://schemas.microsoft.com/office/drawing/2014/main" id="{C29B62C4-C4B5-5175-3A5C-CA6D9E77A3D1}"/>
              </a:ext>
            </a:extLst>
          </p:cNvPr>
          <p:cNvSpPr txBox="1"/>
          <p:nvPr/>
        </p:nvSpPr>
        <p:spPr>
          <a:xfrm>
            <a:off x="952500" y="4540250"/>
            <a:ext cx="33020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Source Sans Pro"/>
              </a:rPr>
              <a:t>Alkaline Water Drops</a:t>
            </a:r>
          </a:p>
          <a:p>
            <a:pPr marL="285750" indent="-285750">
              <a:buFont typeface="Arial"/>
              <a:buChar char="•"/>
            </a:pPr>
            <a:r>
              <a:rPr lang="en-US">
                <a:ea typeface="Source Sans Pro"/>
              </a:rPr>
              <a:t>Cost Effective</a:t>
            </a:r>
          </a:p>
          <a:p>
            <a:pPr marL="285750" indent="-285750">
              <a:buFont typeface="Arial"/>
              <a:buChar char="•"/>
            </a:pPr>
            <a:r>
              <a:rPr lang="en-US" err="1">
                <a:ea typeface="Source Sans Pro"/>
              </a:rPr>
              <a:t>Percieved</a:t>
            </a:r>
            <a:r>
              <a:rPr lang="en-US">
                <a:ea typeface="Source Sans Pro"/>
              </a:rPr>
              <a:t> more as medication rather than a lifestyle change</a:t>
            </a:r>
          </a:p>
          <a:p>
            <a:pPr marL="285750" indent="-285750">
              <a:buFont typeface="Arial"/>
              <a:buChar char="•"/>
            </a:pPr>
            <a:endParaRPr lang="en-US">
              <a:ea typeface="Source Sans Pro"/>
            </a:endParaRPr>
          </a:p>
        </p:txBody>
      </p:sp>
      <p:sp>
        <p:nvSpPr>
          <p:cNvPr id="12" name="TextBox 11">
            <a:extLst>
              <a:ext uri="{FF2B5EF4-FFF2-40B4-BE49-F238E27FC236}">
                <a16:creationId xmlns:a16="http://schemas.microsoft.com/office/drawing/2014/main" id="{1215254E-E382-952B-59D2-57D559E5AAD1}"/>
              </a:ext>
            </a:extLst>
          </p:cNvPr>
          <p:cNvSpPr txBox="1"/>
          <p:nvPr/>
        </p:nvSpPr>
        <p:spPr>
          <a:xfrm>
            <a:off x="4853679" y="4540250"/>
            <a:ext cx="33020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Source Sans Pro"/>
              </a:rPr>
              <a:t>Alkaline Water Powder</a:t>
            </a:r>
          </a:p>
          <a:p>
            <a:pPr marL="285750" indent="-285750">
              <a:buFont typeface="Arial"/>
              <a:buChar char="•"/>
            </a:pPr>
            <a:r>
              <a:rPr lang="en-US">
                <a:ea typeface="Source Sans Pro"/>
              </a:rPr>
              <a:t>Cost Effective</a:t>
            </a:r>
          </a:p>
          <a:p>
            <a:pPr marL="285750" indent="-285750">
              <a:buFont typeface="Arial"/>
              <a:buChar char="•"/>
            </a:pPr>
            <a:r>
              <a:rPr lang="en-US">
                <a:ea typeface="Source Sans Pro"/>
              </a:rPr>
              <a:t>Not Ready to Drink – Hassle of preparation before every drink</a:t>
            </a:r>
          </a:p>
        </p:txBody>
      </p:sp>
      <p:sp>
        <p:nvSpPr>
          <p:cNvPr id="13" name="TextBox 12">
            <a:extLst>
              <a:ext uri="{FF2B5EF4-FFF2-40B4-BE49-F238E27FC236}">
                <a16:creationId xmlns:a16="http://schemas.microsoft.com/office/drawing/2014/main" id="{4BE67590-54A8-0DBA-10DA-0BF93387F671}"/>
              </a:ext>
            </a:extLst>
          </p:cNvPr>
          <p:cNvSpPr txBox="1"/>
          <p:nvPr/>
        </p:nvSpPr>
        <p:spPr>
          <a:xfrm>
            <a:off x="8513884" y="4507686"/>
            <a:ext cx="3302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Source Sans Pro"/>
              </a:rPr>
              <a:t>Alkaline Water Powder (Purifier)</a:t>
            </a:r>
          </a:p>
          <a:p>
            <a:pPr marL="285750" indent="-285750">
              <a:buFont typeface="Arial"/>
              <a:buChar char="•"/>
            </a:pPr>
            <a:r>
              <a:rPr lang="en-US" dirty="0">
                <a:ea typeface="Source Sans Pro"/>
              </a:rPr>
              <a:t>Not an actual Alkaline Water</a:t>
            </a:r>
            <a:endParaRPr lang="en-US" dirty="0"/>
          </a:p>
          <a:p>
            <a:pPr marL="285750" indent="-285750">
              <a:buFont typeface="Arial"/>
              <a:buChar char="•"/>
            </a:pPr>
            <a:r>
              <a:rPr lang="en-US" dirty="0">
                <a:ea typeface="Source Sans Pro"/>
              </a:rPr>
              <a:t>No added minerals in the water</a:t>
            </a:r>
          </a:p>
          <a:p>
            <a:pPr marL="285750" indent="-285750">
              <a:buFont typeface="Arial"/>
              <a:buChar char="•"/>
            </a:pPr>
            <a:r>
              <a:rPr lang="en-US" dirty="0">
                <a:ea typeface="Source Sans Pro"/>
              </a:rPr>
              <a:t>No style statement / lifestyle change associated</a:t>
            </a:r>
          </a:p>
        </p:txBody>
      </p:sp>
    </p:spTree>
    <p:extLst>
      <p:ext uri="{BB962C8B-B14F-4D97-AF65-F5344CB8AC3E}">
        <p14:creationId xmlns:p14="http://schemas.microsoft.com/office/powerpoint/2010/main" val="165132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296B-FA2A-7DD0-D287-8BDF66CC6001}"/>
              </a:ext>
            </a:extLst>
          </p:cNvPr>
          <p:cNvSpPr>
            <a:spLocks noGrp="1"/>
          </p:cNvSpPr>
          <p:nvPr>
            <p:ph type="title"/>
          </p:nvPr>
        </p:nvSpPr>
        <p:spPr>
          <a:xfrm>
            <a:off x="2232251" y="1302"/>
            <a:ext cx="8168723" cy="1314996"/>
          </a:xfrm>
        </p:spPr>
        <p:txBody>
          <a:bodyPr/>
          <a:lstStyle/>
          <a:p>
            <a:r>
              <a:rPr lang="en-US"/>
              <a:t>Understanding Customer Intent</a:t>
            </a:r>
          </a:p>
        </p:txBody>
      </p:sp>
      <p:sp>
        <p:nvSpPr>
          <p:cNvPr id="4" name="Date Placeholder 3">
            <a:extLst>
              <a:ext uri="{FF2B5EF4-FFF2-40B4-BE49-F238E27FC236}">
                <a16:creationId xmlns:a16="http://schemas.microsoft.com/office/drawing/2014/main" id="{9C178551-F852-BED2-B813-AE57DB7760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E4AFDD-7CB2-4D20-AC1F-52C2EB5197C9}"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9" name="Slide Number Placeholder 8">
            <a:extLst>
              <a:ext uri="{FF2B5EF4-FFF2-40B4-BE49-F238E27FC236}">
                <a16:creationId xmlns:a16="http://schemas.microsoft.com/office/drawing/2014/main" id="{CD499627-F345-CD39-70DD-5C5C746F7A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aphicFrame>
        <p:nvGraphicFramePr>
          <p:cNvPr id="10" name="Diagram 9">
            <a:extLst>
              <a:ext uri="{FF2B5EF4-FFF2-40B4-BE49-F238E27FC236}">
                <a16:creationId xmlns:a16="http://schemas.microsoft.com/office/drawing/2014/main" id="{B6BF870F-52BB-6023-AA2A-69F49719E4DE}"/>
              </a:ext>
            </a:extLst>
          </p:cNvPr>
          <p:cNvGraphicFramePr/>
          <p:nvPr>
            <p:extLst>
              <p:ext uri="{D42A27DB-BD31-4B8C-83A1-F6EECF244321}">
                <p14:modId xmlns:p14="http://schemas.microsoft.com/office/powerpoint/2010/main" val="3517624641"/>
              </p:ext>
            </p:extLst>
          </p:nvPr>
        </p:nvGraphicFramePr>
        <p:xfrm>
          <a:off x="729436" y="1749995"/>
          <a:ext cx="10628923" cy="4334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02" name="TextBox 2901">
            <a:extLst>
              <a:ext uri="{FF2B5EF4-FFF2-40B4-BE49-F238E27FC236}">
                <a16:creationId xmlns:a16="http://schemas.microsoft.com/office/drawing/2014/main" id="{B89F7C19-A53A-6BF6-C29B-A2F02F9415C1}"/>
              </a:ext>
            </a:extLst>
          </p:cNvPr>
          <p:cNvSpPr txBox="1"/>
          <p:nvPr/>
        </p:nvSpPr>
        <p:spPr>
          <a:xfrm>
            <a:off x="2314086" y="1207314"/>
            <a:ext cx="868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Source Sans Pro"/>
              </a:rPr>
              <a:t>Using the keyword search analysis being done by users on the internet</a:t>
            </a:r>
            <a:endParaRPr lang="en-US"/>
          </a:p>
        </p:txBody>
      </p:sp>
    </p:spTree>
    <p:extLst>
      <p:ext uri="{BB962C8B-B14F-4D97-AF65-F5344CB8AC3E}">
        <p14:creationId xmlns:p14="http://schemas.microsoft.com/office/powerpoint/2010/main" val="1071716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DB8235-1304-4172-AC66-0D702AECD94D}"/>
              </a:ext>
            </a:extLst>
          </p:cNvPr>
          <p:cNvSpPr>
            <a:spLocks noGrp="1"/>
          </p:cNvSpPr>
          <p:nvPr>
            <p:ph type="title"/>
          </p:nvPr>
        </p:nvSpPr>
        <p:spPr>
          <a:xfrm>
            <a:off x="511363" y="3699318"/>
            <a:ext cx="7646377" cy="3003739"/>
          </a:xfrm>
        </p:spPr>
        <p:txBody>
          <a:bodyPr/>
          <a:lstStyle/>
          <a:p>
            <a:r>
              <a:rPr lang="en-US" dirty="0">
                <a:ea typeface="+mj-lt"/>
                <a:cs typeface="+mj-lt"/>
              </a:rPr>
              <a:t>Premium Quality Alkaline Water based Sports Drink for Enhanced Hydration, Energy and Well-being</a:t>
            </a:r>
            <a:endParaRPr lang="en-US" dirty="0"/>
          </a:p>
        </p:txBody>
      </p:sp>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7</a:t>
            </a:fld>
            <a:endParaRPr lang="en-US" noProof="0"/>
          </a:p>
        </p:txBody>
      </p:sp>
      <p:sp>
        <p:nvSpPr>
          <p:cNvPr id="7" name="Title 5">
            <a:extLst>
              <a:ext uri="{FF2B5EF4-FFF2-40B4-BE49-F238E27FC236}">
                <a16:creationId xmlns:a16="http://schemas.microsoft.com/office/drawing/2014/main" id="{A04ACE7B-A036-7009-C3D4-456EED129A85}"/>
              </a:ext>
            </a:extLst>
          </p:cNvPr>
          <p:cNvSpPr txBox="1">
            <a:spLocks/>
          </p:cNvSpPr>
          <p:nvPr/>
        </p:nvSpPr>
        <p:spPr>
          <a:xfrm>
            <a:off x="2326778" y="1427"/>
            <a:ext cx="4785804" cy="779718"/>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dirty="0"/>
              <a:t>Finding Our USP</a:t>
            </a:r>
          </a:p>
        </p:txBody>
      </p:sp>
      <p:sp>
        <p:nvSpPr>
          <p:cNvPr id="10" name="TextBox 9">
            <a:extLst>
              <a:ext uri="{FF2B5EF4-FFF2-40B4-BE49-F238E27FC236}">
                <a16:creationId xmlns:a16="http://schemas.microsoft.com/office/drawing/2014/main" id="{B83E8EA5-3DE4-706B-0C09-C606CB724961}"/>
              </a:ext>
            </a:extLst>
          </p:cNvPr>
          <p:cNvSpPr txBox="1"/>
          <p:nvPr/>
        </p:nvSpPr>
        <p:spPr>
          <a:xfrm>
            <a:off x="2327926" y="1278954"/>
            <a:ext cx="90646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While the current "Alkaline water" pitch is all about its health benefits and consumer inquiries about its efficacy, a strong area of interest seems to be emerging from the sports/physical activities application of the Alkaline water. Hence potential niche could be "Alkaline Water for </a:t>
            </a:r>
            <a:r>
              <a:rPr lang="en-US" sz="1600" b="1" dirty="0" err="1">
                <a:ea typeface="+mn-lt"/>
                <a:cs typeface="+mn-lt"/>
              </a:rPr>
              <a:t>Sportpersons</a:t>
            </a:r>
            <a:r>
              <a:rPr lang="en-US" sz="1600" b="1" dirty="0">
                <a:ea typeface="+mn-lt"/>
                <a:cs typeface="+mn-lt"/>
              </a:rPr>
              <a:t> and Athletes". </a:t>
            </a:r>
            <a:endParaRPr lang="en-US" sz="1600" dirty="0">
              <a:ea typeface="+mn-lt"/>
              <a:cs typeface="+mn-lt"/>
            </a:endParaRPr>
          </a:p>
          <a:p>
            <a:endParaRPr lang="en-US" sz="1600" b="1" dirty="0">
              <a:ea typeface="+mn-lt"/>
              <a:cs typeface="+mn-lt"/>
            </a:endParaRPr>
          </a:p>
          <a:p>
            <a:r>
              <a:rPr lang="en-US" sz="1600" b="1" dirty="0">
                <a:ea typeface="+mn-lt"/>
                <a:cs typeface="+mn-lt"/>
              </a:rPr>
              <a:t>This niche would target consumers who wants to supplement their regular sugar/caffeine based drinks with a healthier, nutrient rich, natural  premium-quality alkaline water  Based on the analysis of consumer intent and niche identification, the unique selling proposition (USP) of the alkaline water product could be:</a:t>
            </a:r>
            <a:endParaRPr lang="en-US" sz="1600" dirty="0">
              <a:ea typeface="Source Sans Pro"/>
            </a:endParaRPr>
          </a:p>
        </p:txBody>
      </p:sp>
      <p:pic>
        <p:nvPicPr>
          <p:cNvPr id="2" name="Picture 1" descr="A bottle of water with blue and green design&#10;&#10;Description automatically generated">
            <a:extLst>
              <a:ext uri="{FF2B5EF4-FFF2-40B4-BE49-F238E27FC236}">
                <a16:creationId xmlns:a16="http://schemas.microsoft.com/office/drawing/2014/main" id="{B6817D6C-F286-5F65-7630-04437E2D7F38}"/>
              </a:ext>
            </a:extLst>
          </p:cNvPr>
          <p:cNvPicPr>
            <a:picLocks noChangeAspect="1"/>
          </p:cNvPicPr>
          <p:nvPr/>
        </p:nvPicPr>
        <p:blipFill rotWithShape="1">
          <a:blip r:embed="rId3"/>
          <a:srcRect r="24506" b="159"/>
          <a:stretch/>
        </p:blipFill>
        <p:spPr>
          <a:xfrm>
            <a:off x="8613249" y="3568314"/>
            <a:ext cx="1860626" cy="2492276"/>
          </a:xfrm>
          <a:prstGeom prst="rect">
            <a:avLst/>
          </a:prstGeom>
        </p:spPr>
      </p:pic>
      <p:sp>
        <p:nvSpPr>
          <p:cNvPr id="3" name="TextBox 2">
            <a:extLst>
              <a:ext uri="{FF2B5EF4-FFF2-40B4-BE49-F238E27FC236}">
                <a16:creationId xmlns:a16="http://schemas.microsoft.com/office/drawing/2014/main" id="{9C1D4A92-89D0-11E7-06D8-491D696B3BE9}"/>
              </a:ext>
            </a:extLst>
          </p:cNvPr>
          <p:cNvSpPr txBox="1"/>
          <p:nvPr/>
        </p:nvSpPr>
        <p:spPr>
          <a:xfrm>
            <a:off x="8448136" y="6303034"/>
            <a:ext cx="1860626" cy="369332"/>
          </a:xfrm>
          <a:prstGeom prst="rect">
            <a:avLst/>
          </a:prstGeom>
          <a:noFill/>
        </p:spPr>
        <p:txBody>
          <a:bodyPr wrap="square" rtlCol="0">
            <a:spAutoFit/>
          </a:bodyPr>
          <a:lstStyle/>
          <a:p>
            <a:pPr algn="ctr"/>
            <a:r>
              <a:rPr lang="en-US" dirty="0"/>
              <a:t>Our Brand</a:t>
            </a:r>
            <a:endParaRPr lang="en-IN" dirty="0"/>
          </a:p>
        </p:txBody>
      </p:sp>
    </p:spTree>
    <p:extLst>
      <p:ext uri="{BB962C8B-B14F-4D97-AF65-F5344CB8AC3E}">
        <p14:creationId xmlns:p14="http://schemas.microsoft.com/office/powerpoint/2010/main" val="2144753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A6AC-654C-F019-D3F1-99C8585614F1}"/>
              </a:ext>
            </a:extLst>
          </p:cNvPr>
          <p:cNvSpPr>
            <a:spLocks noGrp="1"/>
          </p:cNvSpPr>
          <p:nvPr>
            <p:ph type="title"/>
          </p:nvPr>
        </p:nvSpPr>
        <p:spPr>
          <a:xfrm>
            <a:off x="-3183" y="409"/>
            <a:ext cx="5961368" cy="1431000"/>
          </a:xfrm>
        </p:spPr>
        <p:txBody>
          <a:bodyPr/>
          <a:lstStyle/>
          <a:p>
            <a:r>
              <a:rPr lang="en-US"/>
              <a:t>Competition GTM Strategy</a:t>
            </a:r>
          </a:p>
        </p:txBody>
      </p:sp>
      <p:sp>
        <p:nvSpPr>
          <p:cNvPr id="3" name="Date Placeholder 2">
            <a:extLst>
              <a:ext uri="{FF2B5EF4-FFF2-40B4-BE49-F238E27FC236}">
                <a16:creationId xmlns:a16="http://schemas.microsoft.com/office/drawing/2014/main" id="{62363AE8-0953-6692-287E-091D79FB43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5" name="Slide Number Placeholder 4">
            <a:extLst>
              <a:ext uri="{FF2B5EF4-FFF2-40B4-BE49-F238E27FC236}">
                <a16:creationId xmlns:a16="http://schemas.microsoft.com/office/drawing/2014/main" id="{3E58F605-821E-FBC2-EDA8-70A2004E48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6" name="TextBox 5">
            <a:extLst>
              <a:ext uri="{FF2B5EF4-FFF2-40B4-BE49-F238E27FC236}">
                <a16:creationId xmlns:a16="http://schemas.microsoft.com/office/drawing/2014/main" id="{B7990647-F778-59F1-F958-F52FD7B95009}"/>
              </a:ext>
            </a:extLst>
          </p:cNvPr>
          <p:cNvSpPr txBox="1"/>
          <p:nvPr/>
        </p:nvSpPr>
        <p:spPr>
          <a:xfrm>
            <a:off x="222249" y="1571625"/>
            <a:ext cx="1176337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Source Sans Pro"/>
              </a:rPr>
              <a:t>India Market:</a:t>
            </a:r>
            <a:r>
              <a:rPr lang="en-US">
                <a:ea typeface="Source Sans Pro"/>
              </a:rPr>
              <a:t> Only a few limited players are operating in this category, hence the competition is not very aggressive at current. Focus of all the brands is to create a category first and then compete with each other hence, most of the positioning is on overall benefits of alkaline water. However, one brand that is completely dominating the Indian market at present is </a:t>
            </a:r>
            <a:r>
              <a:rPr lang="en-US" b="1" err="1">
                <a:ea typeface="Source Sans Pro"/>
              </a:rPr>
              <a:t>Evocus</a:t>
            </a:r>
            <a:r>
              <a:rPr lang="en-US" b="1">
                <a:ea typeface="Source Sans Pro"/>
              </a:rPr>
              <a:t>.</a:t>
            </a:r>
          </a:p>
          <a:p>
            <a:endParaRPr lang="en-US">
              <a:ea typeface="Source Sans Pro"/>
            </a:endParaRPr>
          </a:p>
          <a:p>
            <a:r>
              <a:rPr lang="en-US" b="1">
                <a:ea typeface="Source Sans Pro"/>
              </a:rPr>
              <a:t>US Market: </a:t>
            </a:r>
            <a:r>
              <a:rPr lang="en-US">
                <a:ea typeface="Source Sans Pro"/>
              </a:rPr>
              <a:t>In US, the category has got matured enough and there are multiple brands which are competing against each other. </a:t>
            </a:r>
            <a:r>
              <a:rPr lang="en-US" err="1">
                <a:ea typeface="Source Sans Pro"/>
              </a:rPr>
              <a:t>Primarly</a:t>
            </a:r>
            <a:r>
              <a:rPr lang="en-US">
                <a:ea typeface="Source Sans Pro"/>
              </a:rPr>
              <a:t> the two topmost brands are </a:t>
            </a:r>
            <a:r>
              <a:rPr lang="en-US" b="1">
                <a:ea typeface="Source Sans Pro"/>
              </a:rPr>
              <a:t>Essentia </a:t>
            </a:r>
            <a:r>
              <a:rPr lang="en-US">
                <a:ea typeface="Source Sans Pro"/>
              </a:rPr>
              <a:t>and </a:t>
            </a:r>
            <a:r>
              <a:rPr lang="en-US" b="1" err="1">
                <a:ea typeface="Source Sans Pro"/>
              </a:rPr>
              <a:t>ZenWTR</a:t>
            </a:r>
            <a:r>
              <a:rPr lang="en-US">
                <a:ea typeface="Source Sans Pro"/>
              </a:rPr>
              <a:t>. </a:t>
            </a:r>
          </a:p>
        </p:txBody>
      </p:sp>
      <p:pic>
        <p:nvPicPr>
          <p:cNvPr id="8" name="Picture 7" descr="A bottle of liquid with a black cap&#10;&#10;Description automatically generated">
            <a:extLst>
              <a:ext uri="{FF2B5EF4-FFF2-40B4-BE49-F238E27FC236}">
                <a16:creationId xmlns:a16="http://schemas.microsoft.com/office/drawing/2014/main" id="{860139CE-0617-C42A-5015-DD160A14B80C}"/>
              </a:ext>
            </a:extLst>
          </p:cNvPr>
          <p:cNvPicPr>
            <a:picLocks noChangeAspect="1"/>
          </p:cNvPicPr>
          <p:nvPr/>
        </p:nvPicPr>
        <p:blipFill>
          <a:blip r:embed="rId2"/>
          <a:stretch>
            <a:fillRect/>
          </a:stretch>
        </p:blipFill>
        <p:spPr>
          <a:xfrm>
            <a:off x="-773" y="3954747"/>
            <a:ext cx="2019300" cy="2011363"/>
          </a:xfrm>
          <a:prstGeom prst="rect">
            <a:avLst/>
          </a:prstGeom>
        </p:spPr>
      </p:pic>
      <p:pic>
        <p:nvPicPr>
          <p:cNvPr id="9" name="Picture 8" descr="ZenWTR 1 LITER (CASE OF 12) – zenWTR">
            <a:extLst>
              <a:ext uri="{FF2B5EF4-FFF2-40B4-BE49-F238E27FC236}">
                <a16:creationId xmlns:a16="http://schemas.microsoft.com/office/drawing/2014/main" id="{B8A846F3-1912-5E43-0B23-F969ACD0D759}"/>
              </a:ext>
            </a:extLst>
          </p:cNvPr>
          <p:cNvPicPr>
            <a:picLocks noChangeAspect="1"/>
          </p:cNvPicPr>
          <p:nvPr/>
        </p:nvPicPr>
        <p:blipFill>
          <a:blip r:embed="rId3"/>
          <a:stretch>
            <a:fillRect/>
          </a:stretch>
        </p:blipFill>
        <p:spPr>
          <a:xfrm>
            <a:off x="7915681" y="3952630"/>
            <a:ext cx="2013765" cy="2020277"/>
          </a:xfrm>
          <a:prstGeom prst="rect">
            <a:avLst/>
          </a:prstGeom>
        </p:spPr>
      </p:pic>
      <p:pic>
        <p:nvPicPr>
          <p:cNvPr id="10" name="Picture 9" descr="A bottle of water with a black background&#10;&#10;Description automatically generated">
            <a:extLst>
              <a:ext uri="{FF2B5EF4-FFF2-40B4-BE49-F238E27FC236}">
                <a16:creationId xmlns:a16="http://schemas.microsoft.com/office/drawing/2014/main" id="{0A769DAA-436D-CCCB-8C1B-5F9D54526839}"/>
              </a:ext>
            </a:extLst>
          </p:cNvPr>
          <p:cNvPicPr>
            <a:picLocks noChangeAspect="1"/>
          </p:cNvPicPr>
          <p:nvPr/>
        </p:nvPicPr>
        <p:blipFill rotWithShape="1">
          <a:blip r:embed="rId4"/>
          <a:srcRect l="28929" r="33485" b="-368"/>
          <a:stretch/>
        </p:blipFill>
        <p:spPr>
          <a:xfrm>
            <a:off x="4556532" y="3962970"/>
            <a:ext cx="1249854" cy="2051702"/>
          </a:xfrm>
          <a:prstGeom prst="rect">
            <a:avLst/>
          </a:prstGeom>
        </p:spPr>
      </p:pic>
      <p:sp>
        <p:nvSpPr>
          <p:cNvPr id="11" name="TextBox 10">
            <a:extLst>
              <a:ext uri="{FF2B5EF4-FFF2-40B4-BE49-F238E27FC236}">
                <a16:creationId xmlns:a16="http://schemas.microsoft.com/office/drawing/2014/main" id="{B69C5E73-ABD1-74B6-B252-760734176DE5}"/>
              </a:ext>
            </a:extLst>
          </p:cNvPr>
          <p:cNvSpPr txBox="1"/>
          <p:nvPr/>
        </p:nvSpPr>
        <p:spPr>
          <a:xfrm>
            <a:off x="2016938" y="3953688"/>
            <a:ext cx="240852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ea typeface="+mn-lt"/>
                <a:cs typeface="+mn-lt"/>
              </a:rPr>
              <a:t>Evocus</a:t>
            </a:r>
            <a:r>
              <a:rPr lang="en-US" sz="1600">
                <a:ea typeface="+mn-lt"/>
                <a:cs typeface="+mn-lt"/>
              </a:rPr>
              <a:t>' mission is to redefine hydration. They believe hydration is more than just drinking water—it's about replenishing your body with essential minerals and electrolytes</a:t>
            </a:r>
            <a:endParaRPr lang="en-US" sz="1600"/>
          </a:p>
        </p:txBody>
      </p:sp>
      <p:sp>
        <p:nvSpPr>
          <p:cNvPr id="12" name="TextBox 11">
            <a:extLst>
              <a:ext uri="{FF2B5EF4-FFF2-40B4-BE49-F238E27FC236}">
                <a16:creationId xmlns:a16="http://schemas.microsoft.com/office/drawing/2014/main" id="{E33C2FD0-DC13-A712-4BC9-74877FDA3EBE}"/>
              </a:ext>
            </a:extLst>
          </p:cNvPr>
          <p:cNvSpPr txBox="1"/>
          <p:nvPr/>
        </p:nvSpPr>
        <p:spPr>
          <a:xfrm>
            <a:off x="5748785" y="4051381"/>
            <a:ext cx="240852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Essentia's mission is to improve lives through Essentia Hydration and inspire people everywhere to do the things that matter most to them.</a:t>
            </a:r>
            <a:endParaRPr lang="en-US" sz="1600" dirty="0"/>
          </a:p>
        </p:txBody>
      </p:sp>
      <p:sp>
        <p:nvSpPr>
          <p:cNvPr id="13" name="TextBox 12">
            <a:extLst>
              <a:ext uri="{FF2B5EF4-FFF2-40B4-BE49-F238E27FC236}">
                <a16:creationId xmlns:a16="http://schemas.microsoft.com/office/drawing/2014/main" id="{4D34771E-D9A4-6D82-B627-02DFECA138DB}"/>
              </a:ext>
            </a:extLst>
          </p:cNvPr>
          <p:cNvSpPr txBox="1"/>
          <p:nvPr/>
        </p:nvSpPr>
        <p:spPr>
          <a:xfrm>
            <a:off x="9461092" y="4090458"/>
            <a:ext cx="270811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ea typeface="Source Sans Pro"/>
              </a:rPr>
              <a:t>ZenWTR's</a:t>
            </a:r>
            <a:r>
              <a:rPr lang="en-US" sz="1600">
                <a:ea typeface="Source Sans Pro"/>
              </a:rPr>
              <a:t> core mission is to reduce </a:t>
            </a:r>
            <a:r>
              <a:rPr lang="en-US" sz="1600" err="1">
                <a:ea typeface="Source Sans Pro"/>
              </a:rPr>
              <a:t>pastic</a:t>
            </a:r>
            <a:r>
              <a:rPr lang="en-US" sz="1600">
                <a:ea typeface="Source Sans Pro"/>
              </a:rPr>
              <a:t> pollution in the oceans. They claim to be world's first plastic negative water bottle brand and saving ocean ecology is their prime purpose.</a:t>
            </a:r>
            <a:endParaRPr lang="en-US" sz="1600"/>
          </a:p>
        </p:txBody>
      </p:sp>
    </p:spTree>
    <p:extLst>
      <p:ext uri="{BB962C8B-B14F-4D97-AF65-F5344CB8AC3E}">
        <p14:creationId xmlns:p14="http://schemas.microsoft.com/office/powerpoint/2010/main" val="3304563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53" name="Picture 8152" descr="A bottle of liquid with a black cap&#10;&#10;Description automatically generated">
            <a:extLst>
              <a:ext uri="{FF2B5EF4-FFF2-40B4-BE49-F238E27FC236}">
                <a16:creationId xmlns:a16="http://schemas.microsoft.com/office/drawing/2014/main" id="{19E64C37-9099-7B82-928A-AAB158B26866}"/>
              </a:ext>
            </a:extLst>
          </p:cNvPr>
          <p:cNvPicPr>
            <a:picLocks noChangeAspect="1"/>
          </p:cNvPicPr>
          <p:nvPr/>
        </p:nvPicPr>
        <p:blipFill>
          <a:blip r:embed="rId2"/>
          <a:stretch>
            <a:fillRect/>
          </a:stretch>
        </p:blipFill>
        <p:spPr>
          <a:xfrm>
            <a:off x="10172253" y="4137106"/>
            <a:ext cx="2019300" cy="2011363"/>
          </a:xfrm>
          <a:prstGeom prst="rect">
            <a:avLst/>
          </a:prstGeom>
        </p:spPr>
      </p:pic>
      <p:sp>
        <p:nvSpPr>
          <p:cNvPr id="2" name="Title 1">
            <a:extLst>
              <a:ext uri="{FF2B5EF4-FFF2-40B4-BE49-F238E27FC236}">
                <a16:creationId xmlns:a16="http://schemas.microsoft.com/office/drawing/2014/main" id="{95B49EFF-AFEA-03C0-B204-E85C588DFFBB}"/>
              </a:ext>
            </a:extLst>
          </p:cNvPr>
          <p:cNvSpPr>
            <a:spLocks noGrp="1"/>
          </p:cNvSpPr>
          <p:nvPr>
            <p:ph type="title"/>
          </p:nvPr>
        </p:nvSpPr>
        <p:spPr>
          <a:xfrm>
            <a:off x="-3183" y="409"/>
            <a:ext cx="5752957" cy="1431000"/>
          </a:xfrm>
        </p:spPr>
        <p:txBody>
          <a:bodyPr/>
          <a:lstStyle/>
          <a:p>
            <a:r>
              <a:rPr lang="en-US"/>
              <a:t>Competition Analysis:</a:t>
            </a:r>
            <a:br>
              <a:rPr lang="en-US"/>
            </a:br>
            <a:r>
              <a:rPr lang="en-US" err="1"/>
              <a:t>Evocus</a:t>
            </a:r>
          </a:p>
        </p:txBody>
      </p:sp>
      <p:sp>
        <p:nvSpPr>
          <p:cNvPr id="3" name="Date Placeholder 2">
            <a:extLst>
              <a:ext uri="{FF2B5EF4-FFF2-40B4-BE49-F238E27FC236}">
                <a16:creationId xmlns:a16="http://schemas.microsoft.com/office/drawing/2014/main" id="{26FFC76B-6C90-1149-CC56-860F7A08EF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4/9/2024</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5" name="Slide Number Placeholder 4">
            <a:extLst>
              <a:ext uri="{FF2B5EF4-FFF2-40B4-BE49-F238E27FC236}">
                <a16:creationId xmlns:a16="http://schemas.microsoft.com/office/drawing/2014/main" id="{A68C0B5C-CC38-163A-77A0-8271D0EE4F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aphicFrame>
        <p:nvGraphicFramePr>
          <p:cNvPr id="6" name="Diagram 5">
            <a:extLst>
              <a:ext uri="{FF2B5EF4-FFF2-40B4-BE49-F238E27FC236}">
                <a16:creationId xmlns:a16="http://schemas.microsoft.com/office/drawing/2014/main" id="{9EA51A85-26BF-C71D-0B37-509CD64EB215}"/>
              </a:ext>
            </a:extLst>
          </p:cNvPr>
          <p:cNvGraphicFramePr/>
          <p:nvPr>
            <p:extLst>
              <p:ext uri="{D42A27DB-BD31-4B8C-83A1-F6EECF244321}">
                <p14:modId xmlns:p14="http://schemas.microsoft.com/office/powerpoint/2010/main" val="4166093252"/>
              </p:ext>
            </p:extLst>
          </p:nvPr>
        </p:nvGraphicFramePr>
        <p:xfrm>
          <a:off x="631744" y="1268046"/>
          <a:ext cx="9593383" cy="5090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9065744"/>
      </p:ext>
    </p:extLst>
  </p:cSld>
  <p:clrMapOvr>
    <a:masterClrMapping/>
  </p:clrMapOvr>
</p:sld>
</file>

<file path=ppt/theme/theme1.xml><?xml version="1.0" encoding="utf-8"?>
<a:theme xmlns:a="http://schemas.openxmlformats.org/drawingml/2006/main" name="1_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7">
      <a:majorFont>
        <a:latin typeface="Source Sans Pro "/>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4279500-64D1-4E99-9E84-D64A6313B3C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EA051F-84B4-4065-A650-AA89D1B04233}">
  <ds:schemaRefs>
    <ds:schemaRef ds:uri="http://schemas.microsoft.com/sharepoint/v3/contenttype/forms"/>
  </ds:schemaRefs>
</ds:datastoreItem>
</file>

<file path=customXml/itemProps3.xml><?xml version="1.0" encoding="utf-8"?>
<ds:datastoreItem xmlns:ds="http://schemas.openxmlformats.org/officeDocument/2006/customXml" ds:itemID="{874A60CD-0DE5-49D4-8EE4-931437A2651A}">
  <ds:schemaRefs>
    <ds:schemaRef ds:uri="http://purl.org/dc/terms/"/>
    <ds:schemaRef ds:uri="71af3243-3dd4-4a8d-8c0d-dd76da1f02a5"/>
    <ds:schemaRef ds:uri="http://schemas.microsoft.com/office/2006/metadata/properties"/>
    <ds:schemaRef ds:uri="http://purl.org/dc/elements/1.1/"/>
    <ds:schemaRef ds:uri="http://schemas.microsoft.com/office/2006/documentManagement/types"/>
    <ds:schemaRef ds:uri="16c05727-aa75-4e4a-9b5f-8a80a1165891"/>
    <ds:schemaRef ds:uri="http://schemas.openxmlformats.org/package/2006/metadata/core-properties"/>
    <ds:schemaRef ds:uri="http://schemas.microsoft.com/office/infopath/2007/PartnerControls"/>
    <ds:schemaRef ds:uri="230e9df3-be65-4c73-a93b-d1236ebd677e"/>
    <ds:schemaRef ds:uri="http://schemas.microsoft.com/sharepoint/v3"/>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2045</Words>
  <Application>Microsoft Office PowerPoint</Application>
  <PresentationFormat>Widescreen</PresentationFormat>
  <Paragraphs>250</Paragraphs>
  <Slides>18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Courier New</vt:lpstr>
      <vt:lpstr>Source Sans Pro</vt:lpstr>
      <vt:lpstr>Source Sans Pro </vt:lpstr>
      <vt:lpstr>1_FunkyShapesVTI</vt:lpstr>
      <vt:lpstr>DSMA Group Assignment </vt:lpstr>
      <vt:lpstr>Contents</vt:lpstr>
      <vt:lpstr>About Alkaline Water </vt:lpstr>
      <vt:lpstr>Competition Landscape</vt:lpstr>
      <vt:lpstr>Indirect Competition</vt:lpstr>
      <vt:lpstr>Understanding Customer Intent</vt:lpstr>
      <vt:lpstr>Premium Quality Alkaline Water based Sports Drink for Enhanced Hydration, Energy and Well-being</vt:lpstr>
      <vt:lpstr>Competition GTM Strategy</vt:lpstr>
      <vt:lpstr>Competition Analysis: Evocus</vt:lpstr>
      <vt:lpstr>Evocus Marketing In Action</vt:lpstr>
      <vt:lpstr>Evocus Marketing In Action</vt:lpstr>
      <vt:lpstr>ActivePure Alkaline Water - GTM</vt:lpstr>
      <vt:lpstr>ActivePure Alkaline Water – GTM (Contd.)</vt:lpstr>
      <vt:lpstr>ActivePure Alkaline Water – Digital Marketing Strategy</vt:lpstr>
      <vt:lpstr>Customer Persona Story</vt:lpstr>
      <vt:lpstr>THANK YOU</vt:lpstr>
      <vt:lpstr>Appendix</vt:lpstr>
      <vt:lpstr>Alkaline water Google Trends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
  <cp:lastModifiedBy>Jatin Dhawan</cp:lastModifiedBy>
  <cp:revision>115</cp:revision>
  <dcterms:created xsi:type="dcterms:W3CDTF">2024-03-30T13:47:28Z</dcterms:created>
  <dcterms:modified xsi:type="dcterms:W3CDTF">2024-04-09T17:38:02Z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